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ags/tag2.xml" ContentType="application/vnd.openxmlformats-officedocument.presentationml.tags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3" r:id="rId4"/>
    <p:sldMasterId id="2147483743" r:id="rId5"/>
  </p:sldMasterIdLst>
  <p:notesMasterIdLst>
    <p:notesMasterId r:id="rId8"/>
  </p:notesMasterIdLst>
  <p:handoutMasterIdLst>
    <p:handoutMasterId r:id="rId9"/>
  </p:handoutMasterIdLst>
  <p:sldIdLst>
    <p:sldId id="404" r:id="rId6"/>
    <p:sldId id="406" r:id="rId7"/>
  </p:sldIdLst>
  <p:sldSz cx="12192000" cy="6858000"/>
  <p:notesSz cx="6858000" cy="9144000"/>
  <p:custDataLst>
    <p:tags r:id="rId1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95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302" userDrawn="1">
          <p15:clr>
            <a:srgbClr val="A4A3A4"/>
          </p15:clr>
        </p15:guide>
        <p15:guide id="4" pos="7378" userDrawn="1">
          <p15:clr>
            <a:srgbClr val="A4A3A4"/>
          </p15:clr>
        </p15:guide>
        <p15:guide id="5" orient="horz" pos="2137" userDrawn="1">
          <p15:clr>
            <a:srgbClr val="A4A3A4"/>
          </p15:clr>
        </p15:guide>
        <p15:guide id="6" orient="horz" pos="3725" userDrawn="1">
          <p15:clr>
            <a:srgbClr val="A4A3A4"/>
          </p15:clr>
        </p15:guide>
        <p15:guide id="8" orient="horz" pos="1117" userDrawn="1">
          <p15:clr>
            <a:srgbClr val="A4A3A4"/>
          </p15:clr>
        </p15:guide>
        <p15:guide id="9" orient="horz" pos="143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4136"/>
    <a:srgbClr val="F44236"/>
    <a:srgbClr val="FBF315"/>
    <a:srgbClr val="111111"/>
    <a:srgbClr val="EFEFEF"/>
    <a:srgbClr val="C00000"/>
    <a:srgbClr val="4A4A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6FD472-FCFD-4E59-AB22-FB84FEFD9A9F}" v="1" dt="2026-08-10T08:02:11.4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36" autoAdjust="0"/>
    <p:restoredTop sz="94677"/>
  </p:normalViewPr>
  <p:slideViewPr>
    <p:cSldViewPr snapToGrid="0" snapToObjects="1" showGuides="1">
      <p:cViewPr varScale="1">
        <p:scale>
          <a:sx n="79" d="100"/>
          <a:sy n="79" d="100"/>
        </p:scale>
        <p:origin x="682" y="72"/>
      </p:cViewPr>
      <p:guideLst>
        <p:guide orient="horz" pos="595"/>
        <p:guide pos="3840"/>
        <p:guide pos="302"/>
        <p:guide pos="7378"/>
        <p:guide orient="horz" pos="2137"/>
        <p:guide orient="horz" pos="3725"/>
        <p:guide orient="horz" pos="1117"/>
        <p:guide orient="horz" pos="143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171" d="100"/>
          <a:sy n="171" d="100"/>
        </p:scale>
        <p:origin x="5344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microsoft.com/office/2016/11/relationships/changesInfo" Target="changesInfos/changesInfo1.xml"/><Relationship Id="rId10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ca-Elena CHETRAN-BADOI" userId="d73f2983-5b42-4816-942d-f19206d0ec02" providerId="ADAL" clId="{0D0FD2EA-8A24-4B28-9A1A-7BF03673BA24}"/>
    <pc:docChg chg="addSld delSld modSld">
      <pc:chgData name="Anca-Elena CHETRAN-BADOI" userId="d73f2983-5b42-4816-942d-f19206d0ec02" providerId="ADAL" clId="{0D0FD2EA-8A24-4B28-9A1A-7BF03673BA24}" dt="2026-08-10T09:17:36.919" v="184" actId="20577"/>
      <pc:docMkLst>
        <pc:docMk/>
      </pc:docMkLst>
      <pc:sldChg chg="modSp mod">
        <pc:chgData name="Anca-Elena CHETRAN-BADOI" userId="d73f2983-5b42-4816-942d-f19206d0ec02" providerId="ADAL" clId="{0D0FD2EA-8A24-4B28-9A1A-7BF03673BA24}" dt="2026-08-10T09:17:36.919" v="184" actId="20577"/>
        <pc:sldMkLst>
          <pc:docMk/>
          <pc:sldMk cId="2133312179" sldId="406"/>
        </pc:sldMkLst>
        <pc:graphicFrameChg chg="modGraphic">
          <ac:chgData name="Anca-Elena CHETRAN-BADOI" userId="d73f2983-5b42-4816-942d-f19206d0ec02" providerId="ADAL" clId="{0D0FD2EA-8A24-4B28-9A1A-7BF03673BA24}" dt="2026-08-10T09:17:36.919" v="184" actId="20577"/>
          <ac:graphicFrameMkLst>
            <pc:docMk/>
            <pc:sldMk cId="2133312179" sldId="406"/>
            <ac:graphicFrameMk id="11" creationId="{2AEA1E63-CB19-4DD9-821C-6977DAFF0A69}"/>
          </ac:graphicFrameMkLst>
        </pc:graphicFrameChg>
        <pc:graphicFrameChg chg="modGraphic">
          <ac:chgData name="Anca-Elena CHETRAN-BADOI" userId="d73f2983-5b42-4816-942d-f19206d0ec02" providerId="ADAL" clId="{0D0FD2EA-8A24-4B28-9A1A-7BF03673BA24}" dt="2026-08-10T09:17:31.415" v="180" actId="20577"/>
          <ac:graphicFrameMkLst>
            <pc:docMk/>
            <pc:sldMk cId="2133312179" sldId="406"/>
            <ac:graphicFrameMk id="47" creationId="{9D4BC911-F14D-4806-BC13-CA14FA73ADCA}"/>
          </ac:graphicFrameMkLst>
        </pc:graphicFrameChg>
      </pc:sldChg>
      <pc:sldChg chg="add del">
        <pc:chgData name="Anca-Elena CHETRAN-BADOI" userId="d73f2983-5b42-4816-942d-f19206d0ec02" providerId="ADAL" clId="{0D0FD2EA-8A24-4B28-9A1A-7BF03673BA24}" dt="2026-08-10T08:02:15.292" v="160" actId="2696"/>
        <pc:sldMkLst>
          <pc:docMk/>
          <pc:sldMk cId="1021197094" sldId="564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DA8CD88-EDDB-B843-8B45-D1652D44E82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17314D-8E04-B94A-91C9-DA826E4D447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040793-60BA-ED48-B3BC-36A5A0E1B36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391672-8250-5946-AF1F-99A89DE762F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6DEBFA-CE9C-9C42-B2DB-5F7D0D347F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DCC681-2C94-A047-9CFB-DFB4C7EB4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74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198067-AB83-0346-AA7D-3490B8B7C6EA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36BA4D-BDBF-EF4F-8FF6-2E54D3BAD1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2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ck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Rectangle 143">
            <a:extLst>
              <a:ext uri="{FF2B5EF4-FFF2-40B4-BE49-F238E27FC236}">
                <a16:creationId xmlns:a16="http://schemas.microsoft.com/office/drawing/2014/main" id="{7C41D35E-7EF7-4F48-B145-53E58AE9693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Picture Placeholder 77">
            <a:extLst>
              <a:ext uri="{FF2B5EF4-FFF2-40B4-BE49-F238E27FC236}">
                <a16:creationId xmlns:a16="http://schemas.microsoft.com/office/drawing/2014/main" id="{E2BD1950-63D2-ED41-94C5-3CE06318DAC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noFill/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C7939F68-36D6-4645-8A89-20EEC2C11514}"/>
              </a:ext>
            </a:extLst>
          </p:cNvPr>
          <p:cNvSpPr/>
          <p:nvPr userDrawn="1"/>
        </p:nvSpPr>
        <p:spPr>
          <a:xfrm>
            <a:off x="11598442" y="6376659"/>
            <a:ext cx="192505" cy="476452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AF99DE-6B23-7C4F-99B3-FBCB6BA495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45123" y="4303486"/>
            <a:ext cx="8846877" cy="1604286"/>
          </a:xfrm>
          <a:solidFill>
            <a:srgbClr val="4A4A4A">
              <a:alpha val="90000"/>
            </a:srgbClr>
          </a:solidFill>
        </p:spPr>
        <p:txBody>
          <a:bodyPr lIns="270000" tIns="270000" rIns="270000" bIns="270000" anchor="t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266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2-Cols 50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20331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17F33230-4527-8C4D-905C-A1467E8D2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D831A6B-BAD5-E047-BF66-97899B395E93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258049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Content 66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4299009" y="0"/>
            <a:ext cx="7892991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4" y="957600"/>
            <a:ext cx="3588184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75462" y="443657"/>
            <a:ext cx="3589525" cy="180000"/>
          </a:xfrm>
        </p:spPr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3588184" cy="36494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7914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405726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99009" y="0"/>
            <a:ext cx="7892991" cy="686708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91494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Content 50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5497901" cy="36494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1347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48699091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Content 33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8123468" y="0"/>
            <a:ext cx="406853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7400887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7401999" cy="36494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9957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787769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16229" y="0"/>
            <a:ext cx="4075772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2446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-Col 50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4299009" y="0"/>
            <a:ext cx="7892991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4" y="957600"/>
            <a:ext cx="3588184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75462" y="443657"/>
            <a:ext cx="3589525" cy="180000"/>
          </a:xfrm>
        </p:spPr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3588184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7914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405726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99009" y="0"/>
            <a:ext cx="7892991" cy="686708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72922569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-Col 2-Rows 50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4299009" y="0"/>
            <a:ext cx="7892991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4" y="957600"/>
            <a:ext cx="3588184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75462" y="443657"/>
            <a:ext cx="3589525" cy="180000"/>
          </a:xfrm>
        </p:spPr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7914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405726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99009" y="0"/>
            <a:ext cx="7892991" cy="686708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F0DD58DC-94D7-7041-8DE0-F3CA4C49E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3583632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A55095EC-F74B-6940-B5E9-2563A07A7CC2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3583632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09C28A9-0257-334B-9CD6-3930A295F031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3583632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EF839DDC-C68A-774B-A808-3429E49CDE03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3583632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24535248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50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1347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E88AF0A7-00BC-7141-AEA0-51BB2D999ECB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337160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2113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50% Full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1347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E88AF0A7-00BC-7141-AEA0-51BB2D999ECB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337160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59868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50% Full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1347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6B7CB72-ABE8-6D4E-9BD3-52BF1EB2D9BA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D5BD3EA-3E22-0A42-BFAE-72B02769BE88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26643F8-844D-D04E-BFBF-D038B151EF7F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B70B6AA-E4C2-5041-8591-75BD04726C6C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61208658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50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1347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333FD80-EDAF-8D42-BA84-2F84D4DD33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1845C7A-271B-1741-B9ED-D5D872382375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6BC767B-2818-2747-BCCD-DA6823EBC52D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BFE6F22-5F84-F84E-AB0C-0AC3C820208E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891A74B-83B4-A240-9A65-98A4E408F37C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2A579B15-1B0C-2D4D-878C-928CF1D020A3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E039D3A0-0ADD-3E48-8962-56801ABA247B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053FAC86-10BD-2540-B32B-F402C170DA37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62220881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33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8123468" y="0"/>
            <a:ext cx="406853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7400887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4" y="2269099"/>
            <a:ext cx="358656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9957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787769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16229" y="0"/>
            <a:ext cx="4075772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74F69CFF-FFA4-8143-9C63-FBE00672A142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298693" y="2269099"/>
            <a:ext cx="357577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254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Gray 4-Cols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12440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A555C8C-50AA-B04D-B964-BB53F982E71F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9079754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id="{0614DC49-89B4-9942-A2C1-B48A2F480046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212440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79" name="Content Placeholder 2">
            <a:extLst>
              <a:ext uri="{FF2B5EF4-FFF2-40B4-BE49-F238E27FC236}">
                <a16:creationId xmlns:a16="http://schemas.microsoft.com/office/drawing/2014/main" id="{B99D6184-F452-2549-8D84-91BA2754E15B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9079754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BFEC9247-6AF5-FA4C-A3B7-A49F7E1C3800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6212440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3" name="Content Placeholder 2">
            <a:extLst>
              <a:ext uri="{FF2B5EF4-FFF2-40B4-BE49-F238E27FC236}">
                <a16:creationId xmlns:a16="http://schemas.microsoft.com/office/drawing/2014/main" id="{A11F960C-EA7C-994A-8261-CA0DB46D8AD6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9079754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9DB751D7-D718-3940-BB5A-2A5D47F810E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6212440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87" name="Content Placeholder 2">
            <a:extLst>
              <a:ext uri="{FF2B5EF4-FFF2-40B4-BE49-F238E27FC236}">
                <a16:creationId xmlns:a16="http://schemas.microsoft.com/office/drawing/2014/main" id="{A42ABEC8-2DBA-E547-BA99-8F2E08460B32}"/>
              </a:ext>
            </a:extLst>
          </p:cNvPr>
          <p:cNvSpPr>
            <a:spLocks noGrp="1"/>
          </p:cNvSpPr>
          <p:nvPr>
            <p:ph idx="31" hasCustomPrompt="1"/>
          </p:nvPr>
        </p:nvSpPr>
        <p:spPr>
          <a:xfrm>
            <a:off x="9079754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223802379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33% Full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8123468" y="0"/>
            <a:ext cx="406853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7400887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4" y="2269099"/>
            <a:ext cx="358656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9957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787769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16229" y="0"/>
            <a:ext cx="4075772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74F69CFF-FFA4-8143-9C63-FBE00672A142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298693" y="2269099"/>
            <a:ext cx="357577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5999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33% Full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8123468" y="0"/>
            <a:ext cx="406853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7400887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4" y="2269099"/>
            <a:ext cx="358656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9957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787769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16229" y="0"/>
            <a:ext cx="4075772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15F04A9-2181-E643-A08F-B7B23EEC630F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4297862" y="274789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0CA98A3-31D0-1342-8B8E-8AAF78FCCC24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4296241" y="226909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9056C03-1BCD-2943-805A-8ABF8E2884DA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4296241" y="467832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ADF7A54-4BB9-1046-AF0D-3A4EB53BD175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4294620" y="419952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82365746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33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8123468" y="0"/>
            <a:ext cx="406853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7400887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9957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787769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16229" y="0"/>
            <a:ext cx="4075772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A2DC500-44B4-2F4C-A036-A5417755C5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3583632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46B9514-1340-7D40-A883-8D70DD583C91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3583632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F39A575-D500-F144-A944-193A722399BA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4297862" y="274789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21E190C-46AC-564C-9071-E7E591367DE2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4296241" y="226909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1E2FD3C-AC09-9D44-BFCA-6CEC2E61DB8B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3583632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557C8AC-BE7D-EE48-A34D-0CA965493E47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3583632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89B61F6-899C-874C-A2FC-0A41DB0E76D4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4296241" y="467832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1F64D752-A795-C549-BC9B-46DF40C7C6E3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4294620" y="419952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97765022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5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9077442" y="0"/>
            <a:ext cx="3114557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837006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60275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8838388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71901" y="0"/>
            <a:ext cx="3120099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1997FB29-B185-C74C-8796-39A371A317C3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341404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48E3098C-CE11-D14A-8993-F378B0A3B31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04396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55851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5% Full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9077442" y="0"/>
            <a:ext cx="3114557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837006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60275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8838388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71901" y="0"/>
            <a:ext cx="3120099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1997FB29-B185-C74C-8796-39A371A317C3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341404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48E3098C-CE11-D14A-8993-F378B0A3B31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04396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70224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-Rows 25% Full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9077442" y="0"/>
            <a:ext cx="3114557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837006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60275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8838388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71901" y="0"/>
            <a:ext cx="3120099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42ECD6B-0766-2246-8A67-674B88612555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262C406-BEDA-0F4C-A132-E24B8C8C3379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EBAC521-D2B4-4544-B8E2-4FAE290654B1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6202790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BC66A727-ED89-D941-88D9-A2D26F745686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01169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3D8989A-E75D-784D-9945-D4A1C0D63A31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5C9FD5B-B690-EF46-992F-012787526167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5EF452B4-E817-E14C-A705-9AEB6265E0B5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6201169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F197CF75-A1F0-7C4D-97D9-6A1DAC370E6D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6199548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55674269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-Rows 25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9077442" y="0"/>
            <a:ext cx="3114557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837006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60275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8838388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71901" y="0"/>
            <a:ext cx="3120099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512F3A4-6546-EC4C-8F80-6333BC0D4E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A04B454-7CCE-514F-B1DA-3824E1D5D11B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4EFFEC5-E829-874B-A712-E9C371BADE5E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B2009DE-9B82-0941-8781-DFE5C076D838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9F650EC-B991-F442-8CBA-067AF52C3D14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6202790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87D7081-3DDF-834A-9D97-029F488361B2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01169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A10F3AE-F06C-6546-AE62-4EF8FD698ABF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5BAD4400-AA3D-8947-8B43-AC2EA02252B5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9409E2-9C86-5B42-A5A0-330ACFDBE7FD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AF815B1-C36F-4042-B22D-4E2DC7004808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42C3545-2B83-8B48-BE7C-7137D2040F92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6201169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E1A7E3D-BF42-5947-8A55-0DBE5AF73984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6199548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572598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-Col 66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3348350" y="2269098"/>
            <a:ext cx="8362582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43194" y="2269098"/>
            <a:ext cx="8367454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01729083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-Col 2-Rows 66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3348350" y="2269098"/>
            <a:ext cx="8362582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43194" y="2269098"/>
            <a:ext cx="8367454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1D6FEFB-2E09-E041-AB2B-4DA204629C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F56D5B7-E1DD-1640-9CFA-1BC7EF9F8038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1B091F8-BB3E-1045-A850-B99076882B5B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EDD7756-300E-C348-89E1-344B4E446AF0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81595868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50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6215374" y="2269098"/>
            <a:ext cx="5495557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11888" y="2269098"/>
            <a:ext cx="5498759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203515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Gray 3-Cols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99173" y="276568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123468" y="276568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4299173" y="2287395"/>
            <a:ext cx="3586867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id="{0614DC49-89B4-9942-A2C1-B48A2F480046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8123468" y="228739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4299173" y="467423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BFEC9247-6AF5-FA4C-A3B7-A49F7E1C3800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8123468" y="467423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4299173" y="4195945"/>
            <a:ext cx="3586867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9DB751D7-D718-3940-BB5A-2A5D47F810E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8123468" y="419594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262518515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50%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6215374" y="2269098"/>
            <a:ext cx="5495557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11888" y="2269098"/>
            <a:ext cx="5498759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5788254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50%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6215374" y="2269098"/>
            <a:ext cx="5495557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11888" y="2269098"/>
            <a:ext cx="5498759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1838469-3264-8F43-B11B-98D0FD3A28C4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4B9377F-3582-3849-B3BC-2AD6917C7304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45F8B5E-1E21-834C-A653-694C30643F43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31009FD-734D-E14E-88F5-8FA1EC968245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37013862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50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6215374" y="2269098"/>
            <a:ext cx="5495557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11888" y="2269098"/>
            <a:ext cx="5498759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1F18CBB-E200-A842-A03B-F9A3C86971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38C7FC4-1FA3-C249-A14D-AFDD8B3816B7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DEDF99E-44B3-B442-AD08-35F137F5DE91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B982952-F4A3-2E47-A51E-592075D4C0FA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D498CF1-FAD2-4A4D-A62F-D0F7A5CDFEDA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BB9488E5-0450-7745-ABF5-7E485B117633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FEF57EFB-6463-8244-8516-56F22EF9D899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DE4FBD21-EE04-2046-91B2-221212A52B78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424016399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5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9079026" y="2269098"/>
            <a:ext cx="2631905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77209" y="2269098"/>
            <a:ext cx="2633438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4F5291C0-42B0-5840-A48A-625080DBCFCE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212440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849373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5%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9079026" y="2269098"/>
            <a:ext cx="2631905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77209" y="2269098"/>
            <a:ext cx="2633438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4F5291C0-42B0-5840-A48A-625080DBCFCE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212440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280841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-Rows 25%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9079026" y="2269098"/>
            <a:ext cx="2631905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77209" y="2269098"/>
            <a:ext cx="2633438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68326C7-6B70-E54F-8619-34CA15B5A924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9268CAB-20B1-464D-B1EE-A6036DC60559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B58CAA5-1BC1-8A4F-9F5F-0589ECF7D279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6202790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109E0F0-9928-4546-930D-BFC74D6ABA7E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01169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36B42ED-8EAC-9C47-8C7C-13FD2AEEBD14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F6779284-CC8E-A64A-80A8-0CBBDF036FBD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BD2A37FA-6CEA-C54E-BAD6-CE0F279A5995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6201169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4236C21-22D3-A943-AC6E-308F7C64EF48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6199548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81823239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-Rows 25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9079026" y="2269098"/>
            <a:ext cx="2631905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77209" y="2269098"/>
            <a:ext cx="2633438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938A164-9E4D-F54C-98B7-8A0018D2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4D10523-9B59-C241-83D7-DD503024E1A3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AD7CCC5-6380-924D-90E4-11A0A0E7733D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7CDDEA3-9A2F-9044-9D8F-627FACCCDECD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96E9E86-7988-3945-A395-B9BE3DDC3EFB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6202790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E1B30CF-5C31-F843-BC28-AD6DF322875E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01169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8B5162AD-1C99-864D-B47B-BDEECDBE66BF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AABFE42-3B86-2E43-A21E-05E90B3C855F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830F452-F8E7-CD4E-A88A-5A7F8BDF4E48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29F66D99-B504-FC45-B9FE-5AAB660B144A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79286A0-DBC5-E449-9D59-3F9A10BFB65F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6201169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AD1FB89A-4952-2546-B029-D704B6F576DE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6199548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16180070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 With Imag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C75387B0-A3FF-9744-B4D8-7D47856B8475}"/>
              </a:ext>
            </a:extLst>
          </p:cNvPr>
          <p:cNvSpPr/>
          <p:nvPr userDrawn="1"/>
        </p:nvSpPr>
        <p:spPr>
          <a:xfrm>
            <a:off x="475462" y="2268537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3392801"/>
            <a:ext cx="2630893" cy="252576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3392801"/>
            <a:ext cx="2630893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12440" y="3392801"/>
            <a:ext cx="2630893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A555C8C-50AA-B04D-B964-BB53F982E71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9079754" y="3392801"/>
            <a:ext cx="2630893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B67412D-EFAF-3C46-8F58-BE528180868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9468" y="2268533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02094012-DA1B-3942-A526-9D820C487310}"/>
              </a:ext>
            </a:extLst>
          </p:cNvPr>
          <p:cNvSpPr/>
          <p:nvPr userDrawn="1"/>
        </p:nvSpPr>
        <p:spPr>
          <a:xfrm>
            <a:off x="3349805" y="2268533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Picture Placeholder 6">
            <a:extLst>
              <a:ext uri="{FF2B5EF4-FFF2-40B4-BE49-F238E27FC236}">
                <a16:creationId xmlns:a16="http://schemas.microsoft.com/office/drawing/2014/main" id="{737C6E83-643E-5340-9C59-56C1926E164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343811" y="2268529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C7E56C93-C60E-B646-8F7A-2E0BFCA9F9F3}"/>
              </a:ext>
            </a:extLst>
          </p:cNvPr>
          <p:cNvSpPr/>
          <p:nvPr userDrawn="1"/>
        </p:nvSpPr>
        <p:spPr>
          <a:xfrm>
            <a:off x="6219307" y="2268533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Picture Placeholder 6">
            <a:extLst>
              <a:ext uri="{FF2B5EF4-FFF2-40B4-BE49-F238E27FC236}">
                <a16:creationId xmlns:a16="http://schemas.microsoft.com/office/drawing/2014/main" id="{9FF8B622-9758-D74C-B6FF-A7FE64EC55A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13313" y="2268529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EEF2B28F-4644-274B-AEA1-4D9802C44DEB}"/>
              </a:ext>
            </a:extLst>
          </p:cNvPr>
          <p:cNvSpPr/>
          <p:nvPr userDrawn="1"/>
        </p:nvSpPr>
        <p:spPr>
          <a:xfrm>
            <a:off x="9079047" y="2268533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Picture Placeholder 6">
            <a:extLst>
              <a:ext uri="{FF2B5EF4-FFF2-40B4-BE49-F238E27FC236}">
                <a16:creationId xmlns:a16="http://schemas.microsoft.com/office/drawing/2014/main" id="{2A5B3FD1-966B-2046-9FB3-CF3BB9ACDB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073053" y="2268529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493023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 With Image Header And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C75387B0-A3FF-9744-B4D8-7D47856B8475}"/>
              </a:ext>
            </a:extLst>
          </p:cNvPr>
          <p:cNvSpPr/>
          <p:nvPr userDrawn="1"/>
        </p:nvSpPr>
        <p:spPr>
          <a:xfrm>
            <a:off x="475462" y="2268537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B67412D-EFAF-3C46-8F58-BE528180868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9468" y="2268533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02094012-DA1B-3942-A526-9D820C487310}"/>
              </a:ext>
            </a:extLst>
          </p:cNvPr>
          <p:cNvSpPr/>
          <p:nvPr userDrawn="1"/>
        </p:nvSpPr>
        <p:spPr>
          <a:xfrm>
            <a:off x="3349805" y="2268533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Picture Placeholder 6">
            <a:extLst>
              <a:ext uri="{FF2B5EF4-FFF2-40B4-BE49-F238E27FC236}">
                <a16:creationId xmlns:a16="http://schemas.microsoft.com/office/drawing/2014/main" id="{737C6E83-643E-5340-9C59-56C1926E164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343811" y="2268529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C7E56C93-C60E-B646-8F7A-2E0BFCA9F9F3}"/>
              </a:ext>
            </a:extLst>
          </p:cNvPr>
          <p:cNvSpPr/>
          <p:nvPr userDrawn="1"/>
        </p:nvSpPr>
        <p:spPr>
          <a:xfrm>
            <a:off x="6219307" y="2268533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Picture Placeholder 6">
            <a:extLst>
              <a:ext uri="{FF2B5EF4-FFF2-40B4-BE49-F238E27FC236}">
                <a16:creationId xmlns:a16="http://schemas.microsoft.com/office/drawing/2014/main" id="{9FF8B622-9758-D74C-B6FF-A7FE64EC55A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13313" y="2268529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EEF2B28F-4644-274B-AEA1-4D9802C44DEB}"/>
              </a:ext>
            </a:extLst>
          </p:cNvPr>
          <p:cNvSpPr/>
          <p:nvPr userDrawn="1"/>
        </p:nvSpPr>
        <p:spPr>
          <a:xfrm>
            <a:off x="9079047" y="2268533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Picture Placeholder 6">
            <a:extLst>
              <a:ext uri="{FF2B5EF4-FFF2-40B4-BE49-F238E27FC236}">
                <a16:creationId xmlns:a16="http://schemas.microsoft.com/office/drawing/2014/main" id="{2A5B3FD1-966B-2046-9FB3-CF3BB9ACDB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073053" y="2268529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FA5A8F1-E328-0A49-B732-DD5C2145B46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476803" y="4068123"/>
            <a:ext cx="2630893" cy="185044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C9F373E4-CC1A-D048-BB31-13F5ABD3CD32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3343811" y="4068123"/>
            <a:ext cx="2630893" cy="185044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2FF5A44-2055-8743-87BD-C9F79A37E00F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6212440" y="4068123"/>
            <a:ext cx="2630893" cy="185044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A6FC90F-1DD2-CC4F-90F3-E90C0513E1C2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9079754" y="4068123"/>
            <a:ext cx="2630893" cy="185044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FCADBD7E-F5B1-164A-BFB6-6CA2524F61E4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5182" y="3399149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BDAF4F3D-DBB3-2041-860A-C076A451F2C1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3399148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770E0135-E102-FC49-8BD8-A06B01FC09BB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6210816" y="3399148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6A6C19A6-B101-0A46-8A16-F41990098D57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9079754" y="3399148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03071512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938072"/>
            <a:ext cx="2630893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2938072"/>
            <a:ext cx="2630893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12440" y="2938072"/>
            <a:ext cx="2630893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A555C8C-50AA-B04D-B964-BB53F982E71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9079754" y="2938072"/>
            <a:ext cx="2630893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367840C-8EE0-1E4D-BABC-7C38951B97E5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8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10953CB2-7E82-4A47-9D94-C1624F16EB2E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3343811" y="2269097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6" name="Content Placeholder 2">
            <a:extLst>
              <a:ext uri="{FF2B5EF4-FFF2-40B4-BE49-F238E27FC236}">
                <a16:creationId xmlns:a16="http://schemas.microsoft.com/office/drawing/2014/main" id="{14211838-8B6F-854A-B55E-D6958F29992C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210816" y="2269097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7" name="Content Placeholder 2">
            <a:extLst>
              <a:ext uri="{FF2B5EF4-FFF2-40B4-BE49-F238E27FC236}">
                <a16:creationId xmlns:a16="http://schemas.microsoft.com/office/drawing/2014/main" id="{11FFB314-A0B8-3F4F-82D9-AD42D19FFC07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9079754" y="2269097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6846113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Gray 3-Cols 25% Image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9086028" y="0"/>
            <a:ext cx="310597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9084096" y="9943"/>
            <a:ext cx="3104323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17F33230-4527-8C4D-905C-A1467E8D2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4821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D831A6B-BAD5-E047-BF66-97899B395E93}"/>
              </a:ext>
            </a:extLst>
          </p:cNvPr>
          <p:cNvCxnSpPr>
            <a:cxnSpLocks/>
          </p:cNvCxnSpPr>
          <p:nvPr userDrawn="1"/>
        </p:nvCxnSpPr>
        <p:spPr>
          <a:xfrm flipV="1">
            <a:off x="882633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9B563B48-1EC1-5C4F-8D35-71FFB60B1ADA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6211291" y="277924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3F58F495-4913-BC4F-A2C2-B26C68FF040B}"/>
              </a:ext>
            </a:extLst>
          </p:cNvPr>
          <p:cNvSpPr>
            <a:spLocks noGrp="1"/>
          </p:cNvSpPr>
          <p:nvPr>
            <p:ph idx="34" hasCustomPrompt="1"/>
          </p:nvPr>
        </p:nvSpPr>
        <p:spPr>
          <a:xfrm>
            <a:off x="6211291" y="2300953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03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BF54618A-299E-E942-81AD-82E845AA8A53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11291" y="468779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62395F6B-9FA6-8F49-B161-F4B626EFD221}"/>
              </a:ext>
            </a:extLst>
          </p:cNvPr>
          <p:cNvSpPr>
            <a:spLocks noGrp="1"/>
          </p:cNvSpPr>
          <p:nvPr>
            <p:ph idx="36" hasCustomPrompt="1"/>
          </p:nvPr>
        </p:nvSpPr>
        <p:spPr>
          <a:xfrm>
            <a:off x="6211291" y="4209503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271466726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 With Process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3392801"/>
            <a:ext cx="2630893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1571" y="3392801"/>
            <a:ext cx="2633133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0CB6C12E-0D7C-124D-81F6-9F51FE0351AC}"/>
              </a:ext>
            </a:extLst>
          </p:cNvPr>
          <p:cNvSpPr/>
          <p:nvPr userDrawn="1"/>
        </p:nvSpPr>
        <p:spPr>
          <a:xfrm>
            <a:off x="469468" y="2268529"/>
            <a:ext cx="2643650" cy="957039"/>
          </a:xfrm>
          <a:prstGeom prst="homePlat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E24734BD-15DC-BE4E-A440-CCABD89CB0A2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8"/>
            <a:ext cx="2639457" cy="956469"/>
          </a:xfrm>
        </p:spPr>
        <p:txBody>
          <a:bodyPr anchor="ctr"/>
          <a:lstStyle>
            <a:lvl1pPr marL="0" indent="0" algn="ctr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7" name="Chevron 6">
            <a:extLst>
              <a:ext uri="{FF2B5EF4-FFF2-40B4-BE49-F238E27FC236}">
                <a16:creationId xmlns:a16="http://schemas.microsoft.com/office/drawing/2014/main" id="{0F7B554A-AF44-504C-9259-A0680FEC821D}"/>
              </a:ext>
            </a:extLst>
          </p:cNvPr>
          <p:cNvSpPr/>
          <p:nvPr userDrawn="1"/>
        </p:nvSpPr>
        <p:spPr>
          <a:xfrm>
            <a:off x="3341571" y="2268529"/>
            <a:ext cx="2633133" cy="957038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A2CFA6F-A40C-0841-8C3B-DC5FCCEDC6FF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3341571" y="2268529"/>
            <a:ext cx="2633133" cy="956469"/>
          </a:xfrm>
        </p:spPr>
        <p:txBody>
          <a:bodyPr anchor="ctr"/>
          <a:lstStyle>
            <a:lvl1pPr marL="0" indent="0" algn="ctr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9" name="Content Placeholder 2">
            <a:extLst>
              <a:ext uri="{FF2B5EF4-FFF2-40B4-BE49-F238E27FC236}">
                <a16:creationId xmlns:a16="http://schemas.microsoft.com/office/drawing/2014/main" id="{300D29FA-74E9-8A44-BC78-7FF7ECA257EB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210509" y="3392801"/>
            <a:ext cx="2633133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0" name="Chevron 49">
            <a:extLst>
              <a:ext uri="{FF2B5EF4-FFF2-40B4-BE49-F238E27FC236}">
                <a16:creationId xmlns:a16="http://schemas.microsoft.com/office/drawing/2014/main" id="{29AA1221-9C4A-F746-89BB-C9B876FB064A}"/>
              </a:ext>
            </a:extLst>
          </p:cNvPr>
          <p:cNvSpPr/>
          <p:nvPr userDrawn="1"/>
        </p:nvSpPr>
        <p:spPr>
          <a:xfrm>
            <a:off x="6210509" y="2268529"/>
            <a:ext cx="2633133" cy="957038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1" name="Content Placeholder 2">
            <a:extLst>
              <a:ext uri="{FF2B5EF4-FFF2-40B4-BE49-F238E27FC236}">
                <a16:creationId xmlns:a16="http://schemas.microsoft.com/office/drawing/2014/main" id="{F2FB2AF9-D60F-CE4E-9556-42E5794244DE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6210509" y="2268529"/>
            <a:ext cx="2633133" cy="956469"/>
          </a:xfrm>
        </p:spPr>
        <p:txBody>
          <a:bodyPr anchor="ctr"/>
          <a:lstStyle>
            <a:lvl1pPr marL="0" indent="0" algn="ctr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52" name="Content Placeholder 2">
            <a:extLst>
              <a:ext uri="{FF2B5EF4-FFF2-40B4-BE49-F238E27FC236}">
                <a16:creationId xmlns:a16="http://schemas.microsoft.com/office/drawing/2014/main" id="{BBF0B613-C588-BB43-A45C-80C3E4CCDA02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9077514" y="3392801"/>
            <a:ext cx="2633133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3" name="Chevron 52">
            <a:extLst>
              <a:ext uri="{FF2B5EF4-FFF2-40B4-BE49-F238E27FC236}">
                <a16:creationId xmlns:a16="http://schemas.microsoft.com/office/drawing/2014/main" id="{A6275A89-C902-4F42-8601-F2ED6B17A9C0}"/>
              </a:ext>
            </a:extLst>
          </p:cNvPr>
          <p:cNvSpPr/>
          <p:nvPr userDrawn="1"/>
        </p:nvSpPr>
        <p:spPr>
          <a:xfrm>
            <a:off x="9077514" y="2268529"/>
            <a:ext cx="2633133" cy="957038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8801EDAC-2825-4C4B-BC95-4106020627E0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9077514" y="2268529"/>
            <a:ext cx="2633133" cy="956469"/>
          </a:xfrm>
        </p:spPr>
        <p:txBody>
          <a:bodyPr anchor="ctr"/>
          <a:lstStyle>
            <a:lvl1pPr marL="0" indent="0" algn="ctr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50670405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 2-Rows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5EBCB681-8E46-3A4F-94A6-D8B6923B0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63FA0BAD-4823-EA41-BD9A-E9D203153677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DB6891B5-5147-384C-A0E9-A70070B82643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22C4B90B-F529-2F4F-A695-88F9F2960D6C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58" name="Content Placeholder 2">
            <a:extLst>
              <a:ext uri="{FF2B5EF4-FFF2-40B4-BE49-F238E27FC236}">
                <a16:creationId xmlns:a16="http://schemas.microsoft.com/office/drawing/2014/main" id="{E357748A-F333-4C4D-97B0-2AD368D525BF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6202790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9" name="Content Placeholder 2">
            <a:extLst>
              <a:ext uri="{FF2B5EF4-FFF2-40B4-BE49-F238E27FC236}">
                <a16:creationId xmlns:a16="http://schemas.microsoft.com/office/drawing/2014/main" id="{A07543A4-1F44-A544-93A5-078191DFC4B7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01169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0" name="Content Placeholder 2">
            <a:extLst>
              <a:ext uri="{FF2B5EF4-FFF2-40B4-BE49-F238E27FC236}">
                <a16:creationId xmlns:a16="http://schemas.microsoft.com/office/drawing/2014/main" id="{02023E4B-6EC1-B24F-AB57-FD01C5CEC54C}"/>
              </a:ext>
            </a:extLst>
          </p:cNvPr>
          <p:cNvSpPr>
            <a:spLocks noGrp="1"/>
          </p:cNvSpPr>
          <p:nvPr>
            <p:ph idx="36"/>
          </p:nvPr>
        </p:nvSpPr>
        <p:spPr>
          <a:xfrm>
            <a:off x="9081375" y="2746405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1" name="Content Placeholder 2">
            <a:extLst>
              <a:ext uri="{FF2B5EF4-FFF2-40B4-BE49-F238E27FC236}">
                <a16:creationId xmlns:a16="http://schemas.microsoft.com/office/drawing/2014/main" id="{99882AA4-B9E3-3E44-8E8D-599BD7CC78DE}"/>
              </a:ext>
            </a:extLst>
          </p:cNvPr>
          <p:cNvSpPr>
            <a:spLocks noGrp="1"/>
          </p:cNvSpPr>
          <p:nvPr>
            <p:ph idx="37" hasCustomPrompt="1"/>
          </p:nvPr>
        </p:nvSpPr>
        <p:spPr>
          <a:xfrm>
            <a:off x="9079754" y="2267605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2" name="Content Placeholder 2">
            <a:extLst>
              <a:ext uri="{FF2B5EF4-FFF2-40B4-BE49-F238E27FC236}">
                <a16:creationId xmlns:a16="http://schemas.microsoft.com/office/drawing/2014/main" id="{968D61EF-FE6A-FB45-92D7-430ECBB2DFC0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3" name="Content Placeholder 2">
            <a:extLst>
              <a:ext uri="{FF2B5EF4-FFF2-40B4-BE49-F238E27FC236}">
                <a16:creationId xmlns:a16="http://schemas.microsoft.com/office/drawing/2014/main" id="{75D00CEC-D587-0942-92E8-FC514DC0D3DA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4" name="Content Placeholder 2">
            <a:extLst>
              <a:ext uri="{FF2B5EF4-FFF2-40B4-BE49-F238E27FC236}">
                <a16:creationId xmlns:a16="http://schemas.microsoft.com/office/drawing/2014/main" id="{15C95F03-03E3-8C45-8BE7-48EB5EE2B752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5" name="Content Placeholder 2">
            <a:extLst>
              <a:ext uri="{FF2B5EF4-FFF2-40B4-BE49-F238E27FC236}">
                <a16:creationId xmlns:a16="http://schemas.microsoft.com/office/drawing/2014/main" id="{57116EA5-415A-DE42-9525-F0C52B9B02CB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6" name="Content Placeholder 2">
            <a:extLst>
              <a:ext uri="{FF2B5EF4-FFF2-40B4-BE49-F238E27FC236}">
                <a16:creationId xmlns:a16="http://schemas.microsoft.com/office/drawing/2014/main" id="{691B7073-5831-DF40-BF25-C65D9F3965CD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6201169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7" name="Content Placeholder 2">
            <a:extLst>
              <a:ext uri="{FF2B5EF4-FFF2-40B4-BE49-F238E27FC236}">
                <a16:creationId xmlns:a16="http://schemas.microsoft.com/office/drawing/2014/main" id="{B1B6A634-C4DF-4448-B690-2227EE87CF20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6199548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8" name="Content Placeholder 2">
            <a:extLst>
              <a:ext uri="{FF2B5EF4-FFF2-40B4-BE49-F238E27FC236}">
                <a16:creationId xmlns:a16="http://schemas.microsoft.com/office/drawing/2014/main" id="{968E8E32-7482-884E-94DA-56E312D0F806}"/>
              </a:ext>
            </a:extLst>
          </p:cNvPr>
          <p:cNvSpPr>
            <a:spLocks noGrp="1"/>
          </p:cNvSpPr>
          <p:nvPr>
            <p:ph idx="44"/>
          </p:nvPr>
        </p:nvSpPr>
        <p:spPr>
          <a:xfrm>
            <a:off x="9079754" y="4676835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9" name="Content Placeholder 2">
            <a:extLst>
              <a:ext uri="{FF2B5EF4-FFF2-40B4-BE49-F238E27FC236}">
                <a16:creationId xmlns:a16="http://schemas.microsoft.com/office/drawing/2014/main" id="{5C82F37E-AA03-204B-8DC2-81D3E85CD564}"/>
              </a:ext>
            </a:extLst>
          </p:cNvPr>
          <p:cNvSpPr>
            <a:spLocks noGrp="1"/>
          </p:cNvSpPr>
          <p:nvPr>
            <p:ph idx="45" hasCustomPrompt="1"/>
          </p:nvPr>
        </p:nvSpPr>
        <p:spPr>
          <a:xfrm>
            <a:off x="9078133" y="4198035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3575056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12440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A555C8C-50AA-B04D-B964-BB53F982E71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9079754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25627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 2-Rows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DB05BFD-1488-8143-B390-A6EC0FCF3282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D4E9AAE-55F7-924E-9ED1-0008C53303CF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8DDBA54-1230-D24E-956F-24A94FEA2935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6202790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458CC86-585E-4B45-98D9-A0DEA3208A69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01169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73C4CA3-54C6-C74E-8333-8D101F4CEA98}"/>
              </a:ext>
            </a:extLst>
          </p:cNvPr>
          <p:cNvSpPr>
            <a:spLocks noGrp="1"/>
          </p:cNvSpPr>
          <p:nvPr>
            <p:ph idx="36"/>
          </p:nvPr>
        </p:nvSpPr>
        <p:spPr>
          <a:xfrm>
            <a:off x="9081375" y="2746405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57A78B1-5A07-7F49-9350-BA681D48EF91}"/>
              </a:ext>
            </a:extLst>
          </p:cNvPr>
          <p:cNvSpPr>
            <a:spLocks noGrp="1"/>
          </p:cNvSpPr>
          <p:nvPr>
            <p:ph idx="37" hasCustomPrompt="1"/>
          </p:nvPr>
        </p:nvSpPr>
        <p:spPr>
          <a:xfrm>
            <a:off x="9079754" y="2267605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A5F2E73E-A025-B348-924A-9887A7E1840E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DD4854D4-92DA-9F4D-A123-0A4F43442F97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BD4B0680-EDE2-9348-9E37-40974DC3B1AF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6201169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29FFF5FF-594A-C644-8783-36BC319ACF18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6199548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459661A2-1928-0A46-939D-F2F624BFDB4F}"/>
              </a:ext>
            </a:extLst>
          </p:cNvPr>
          <p:cNvSpPr>
            <a:spLocks noGrp="1"/>
          </p:cNvSpPr>
          <p:nvPr>
            <p:ph idx="44"/>
          </p:nvPr>
        </p:nvSpPr>
        <p:spPr>
          <a:xfrm>
            <a:off x="9079754" y="4676835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C9F6B74-E17D-C346-B5C1-968697395BA3}"/>
              </a:ext>
            </a:extLst>
          </p:cNvPr>
          <p:cNvSpPr>
            <a:spLocks noGrp="1"/>
          </p:cNvSpPr>
          <p:nvPr>
            <p:ph idx="45" hasCustomPrompt="1"/>
          </p:nvPr>
        </p:nvSpPr>
        <p:spPr>
          <a:xfrm>
            <a:off x="9078133" y="4198035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39662659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12440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A555C8C-50AA-B04D-B964-BB53F982E71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9079754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10989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With Imag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3392801"/>
            <a:ext cx="3584941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99171" y="3392801"/>
            <a:ext cx="3586870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23468" y="3392801"/>
            <a:ext cx="3587179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FDB8ED-6EAA-AA4C-8AAF-034D671A6CC1}"/>
              </a:ext>
            </a:extLst>
          </p:cNvPr>
          <p:cNvSpPr/>
          <p:nvPr userDrawn="1"/>
        </p:nvSpPr>
        <p:spPr>
          <a:xfrm>
            <a:off x="475462" y="2268537"/>
            <a:ext cx="3591628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95A3BAE9-42E0-2640-B790-62CBEA7619E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9468" y="2268533"/>
            <a:ext cx="3592276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AC5835-4CE4-CE49-B5D9-FA755DF35B4D}"/>
              </a:ext>
            </a:extLst>
          </p:cNvPr>
          <p:cNvSpPr/>
          <p:nvPr userDrawn="1"/>
        </p:nvSpPr>
        <p:spPr>
          <a:xfrm>
            <a:off x="4310511" y="2268533"/>
            <a:ext cx="3580878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EA869B14-94D4-3B4C-81F0-3D0F3ABF8E8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304517" y="2268529"/>
            <a:ext cx="3581524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7056BA-6FFB-C542-8B23-9C1B23808EB2}"/>
              </a:ext>
            </a:extLst>
          </p:cNvPr>
          <p:cNvSpPr/>
          <p:nvPr userDrawn="1"/>
        </p:nvSpPr>
        <p:spPr>
          <a:xfrm>
            <a:off x="8124114" y="2268533"/>
            <a:ext cx="3580878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E57FB7CF-4856-6A40-9AE6-5D2AE0E59B1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18120" y="2268529"/>
            <a:ext cx="3581524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31797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With Image Header And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FDB8ED-6EAA-AA4C-8AAF-034D671A6CC1}"/>
              </a:ext>
            </a:extLst>
          </p:cNvPr>
          <p:cNvSpPr/>
          <p:nvPr userDrawn="1"/>
        </p:nvSpPr>
        <p:spPr>
          <a:xfrm>
            <a:off x="475462" y="2268537"/>
            <a:ext cx="3591628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95A3BAE9-42E0-2640-B790-62CBEA7619E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9468" y="2268533"/>
            <a:ext cx="3592276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AC5835-4CE4-CE49-B5D9-FA755DF35B4D}"/>
              </a:ext>
            </a:extLst>
          </p:cNvPr>
          <p:cNvSpPr/>
          <p:nvPr userDrawn="1"/>
        </p:nvSpPr>
        <p:spPr>
          <a:xfrm>
            <a:off x="4310511" y="2268533"/>
            <a:ext cx="3580878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EA869B14-94D4-3B4C-81F0-3D0F3ABF8E8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304517" y="2268529"/>
            <a:ext cx="3581524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7056BA-6FFB-C542-8B23-9C1B23808EB2}"/>
              </a:ext>
            </a:extLst>
          </p:cNvPr>
          <p:cNvSpPr/>
          <p:nvPr userDrawn="1"/>
        </p:nvSpPr>
        <p:spPr>
          <a:xfrm>
            <a:off x="8124114" y="2268533"/>
            <a:ext cx="3580878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E57FB7CF-4856-6A40-9AE6-5D2AE0E59B1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18120" y="2268529"/>
            <a:ext cx="3581524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422443E-5B00-DB47-BDA0-3EFCC80E0D0E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476803" y="4059504"/>
            <a:ext cx="3584941" cy="185906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189B59FB-57F4-CB4F-A361-43A706F22265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4299171" y="4059504"/>
            <a:ext cx="3586870" cy="185906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B6DCD41B-31A7-764A-A1FC-21E49C056389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8123468" y="4059504"/>
            <a:ext cx="3587179" cy="185906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91BBD32C-E2E8-254E-8977-FF37006E48F2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475182" y="3390530"/>
            <a:ext cx="3584941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72BA48A-DC41-0B4D-BAC7-870E07EF5CE3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4299171" y="3390529"/>
            <a:ext cx="3586870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0BC3627-8D3B-AB4C-8F80-5D87976F7F1F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8121844" y="3390529"/>
            <a:ext cx="3587179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07094440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938072"/>
            <a:ext cx="3584941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99171" y="2938072"/>
            <a:ext cx="3586870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23468" y="2938072"/>
            <a:ext cx="3587179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367840C-8EE0-1E4D-BABC-7C38951B97E5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8"/>
            <a:ext cx="3584941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10953CB2-7E82-4A47-9D94-C1624F16EB2E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299171" y="2269097"/>
            <a:ext cx="3586870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6" name="Content Placeholder 2">
            <a:extLst>
              <a:ext uri="{FF2B5EF4-FFF2-40B4-BE49-F238E27FC236}">
                <a16:creationId xmlns:a16="http://schemas.microsoft.com/office/drawing/2014/main" id="{14211838-8B6F-854A-B55E-D6958F29992C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8121844" y="2269097"/>
            <a:ext cx="3587179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25662631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With Process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3392801"/>
            <a:ext cx="3584941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99171" y="3392801"/>
            <a:ext cx="3586870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23468" y="3392801"/>
            <a:ext cx="3587179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0CB6C12E-0D7C-124D-81F6-9F51FE0351AC}"/>
              </a:ext>
            </a:extLst>
          </p:cNvPr>
          <p:cNvSpPr/>
          <p:nvPr userDrawn="1"/>
        </p:nvSpPr>
        <p:spPr>
          <a:xfrm>
            <a:off x="469468" y="2268529"/>
            <a:ext cx="3602324" cy="957039"/>
          </a:xfrm>
          <a:prstGeom prst="homePlat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E24734BD-15DC-BE4E-A440-CCABD89CB0A2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8"/>
            <a:ext cx="3596610" cy="956469"/>
          </a:xfrm>
        </p:spPr>
        <p:txBody>
          <a:bodyPr anchor="ctr"/>
          <a:lstStyle>
            <a:lvl1pPr marL="0" indent="0" algn="ctr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7" name="Chevron 6">
            <a:extLst>
              <a:ext uri="{FF2B5EF4-FFF2-40B4-BE49-F238E27FC236}">
                <a16:creationId xmlns:a16="http://schemas.microsoft.com/office/drawing/2014/main" id="{0F7B554A-AF44-504C-9259-A0680FEC821D}"/>
              </a:ext>
            </a:extLst>
          </p:cNvPr>
          <p:cNvSpPr/>
          <p:nvPr userDrawn="1"/>
        </p:nvSpPr>
        <p:spPr>
          <a:xfrm>
            <a:off x="4299171" y="2268529"/>
            <a:ext cx="3586870" cy="957038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A2CFA6F-A40C-0841-8C3B-DC5FCCEDC6FF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299171" y="2268529"/>
            <a:ext cx="3586870" cy="956469"/>
          </a:xfrm>
        </p:spPr>
        <p:txBody>
          <a:bodyPr anchor="ctr"/>
          <a:lstStyle>
            <a:lvl1pPr marL="0" indent="0" algn="ctr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9" name="Chevron 18">
            <a:extLst>
              <a:ext uri="{FF2B5EF4-FFF2-40B4-BE49-F238E27FC236}">
                <a16:creationId xmlns:a16="http://schemas.microsoft.com/office/drawing/2014/main" id="{9CA1F3F7-70B1-7046-B05E-9F8E5D908304}"/>
              </a:ext>
            </a:extLst>
          </p:cNvPr>
          <p:cNvSpPr/>
          <p:nvPr userDrawn="1"/>
        </p:nvSpPr>
        <p:spPr>
          <a:xfrm>
            <a:off x="8123777" y="2268529"/>
            <a:ext cx="3586870" cy="957038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92876E6A-50E0-3B4C-AB73-2B63F7157D4A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8123777" y="2268529"/>
            <a:ext cx="3586870" cy="956469"/>
          </a:xfrm>
        </p:spPr>
        <p:txBody>
          <a:bodyPr anchor="ctr"/>
          <a:lstStyle>
            <a:lvl1pPr marL="0" indent="0" algn="ctr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91221941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-Rows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5EBCB681-8E46-3A4F-94A6-D8B6923B0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3583632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63FA0BAD-4823-EA41-BD9A-E9D203153677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3583632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DB6891B5-5147-384C-A0E9-A70070B82643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4297862" y="274789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22C4B90B-F529-2F4F-A695-88F9F2960D6C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4296241" y="226909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58" name="Content Placeholder 2">
            <a:extLst>
              <a:ext uri="{FF2B5EF4-FFF2-40B4-BE49-F238E27FC236}">
                <a16:creationId xmlns:a16="http://schemas.microsoft.com/office/drawing/2014/main" id="{E357748A-F333-4C4D-97B0-2AD368D525BF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8123467" y="2747899"/>
            <a:ext cx="358717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9" name="Content Placeholder 2">
            <a:extLst>
              <a:ext uri="{FF2B5EF4-FFF2-40B4-BE49-F238E27FC236}">
                <a16:creationId xmlns:a16="http://schemas.microsoft.com/office/drawing/2014/main" id="{A07543A4-1F44-A544-93A5-078191DFC4B7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8121846" y="2269099"/>
            <a:ext cx="358717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2" name="Content Placeholder 2">
            <a:extLst>
              <a:ext uri="{FF2B5EF4-FFF2-40B4-BE49-F238E27FC236}">
                <a16:creationId xmlns:a16="http://schemas.microsoft.com/office/drawing/2014/main" id="{968D61EF-FE6A-FB45-92D7-430ECBB2DFC0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3583632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3" name="Content Placeholder 2">
            <a:extLst>
              <a:ext uri="{FF2B5EF4-FFF2-40B4-BE49-F238E27FC236}">
                <a16:creationId xmlns:a16="http://schemas.microsoft.com/office/drawing/2014/main" id="{75D00CEC-D587-0942-92E8-FC514DC0D3DA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3583632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4" name="Content Placeholder 2">
            <a:extLst>
              <a:ext uri="{FF2B5EF4-FFF2-40B4-BE49-F238E27FC236}">
                <a16:creationId xmlns:a16="http://schemas.microsoft.com/office/drawing/2014/main" id="{15C95F03-03E3-8C45-8BE7-48EB5EE2B752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4296241" y="467832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5" name="Content Placeholder 2">
            <a:extLst>
              <a:ext uri="{FF2B5EF4-FFF2-40B4-BE49-F238E27FC236}">
                <a16:creationId xmlns:a16="http://schemas.microsoft.com/office/drawing/2014/main" id="{57116EA5-415A-DE42-9525-F0C52B9B02CB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4294620" y="419952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6" name="Content Placeholder 2">
            <a:extLst>
              <a:ext uri="{FF2B5EF4-FFF2-40B4-BE49-F238E27FC236}">
                <a16:creationId xmlns:a16="http://schemas.microsoft.com/office/drawing/2014/main" id="{691B7073-5831-DF40-BF25-C65D9F3965CD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8121846" y="4678329"/>
            <a:ext cx="358717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7" name="Content Placeholder 2">
            <a:extLst>
              <a:ext uri="{FF2B5EF4-FFF2-40B4-BE49-F238E27FC236}">
                <a16:creationId xmlns:a16="http://schemas.microsoft.com/office/drawing/2014/main" id="{B1B6A634-C4DF-4448-B690-2227EE87CF20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8120225" y="4199529"/>
            <a:ext cx="358717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9224146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Gray 2-Cols 50% Image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20331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17F33230-4527-8C4D-905C-A1467E8D2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D831A6B-BAD5-E047-BF66-97899B395E93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474752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3584941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99171" y="2269098"/>
            <a:ext cx="3586870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23468" y="2269098"/>
            <a:ext cx="3587179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082819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-Rows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3584941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063D3A4-C140-414A-90E9-B48F4590EE2E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4297862" y="274789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27FAEDD-A49C-544B-A64F-61789F77189A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4296241" y="226909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8BE05BE-F8BD-1544-A5C9-9B501F5ACF8F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8123467" y="2747899"/>
            <a:ext cx="358717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C773D0E-8643-9E4C-9E88-E204079E3CC6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8121846" y="2269099"/>
            <a:ext cx="358717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CFBDAAF-C894-9148-A6D1-2AB19A9A0BE0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4296241" y="467832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3080FF8-ACCC-7C4B-B68D-7FAB41641206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4294620" y="419952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E8FC7A18-D229-0544-A564-3877BBC625F7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8121846" y="4678329"/>
            <a:ext cx="358717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A8043BE0-9EDF-9745-B800-FE1F6131D826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8120225" y="4199529"/>
            <a:ext cx="358717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147663704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3584941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99171" y="2269098"/>
            <a:ext cx="3586870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23468" y="2269098"/>
            <a:ext cx="3587179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51190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938072"/>
            <a:ext cx="5497897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12127" y="2938072"/>
            <a:ext cx="5498520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367840C-8EE0-1E4D-BABC-7C38951B97E5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8"/>
            <a:ext cx="5497897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10953CB2-7E82-4A47-9D94-C1624F16EB2E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6212127" y="2269097"/>
            <a:ext cx="5498520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362312952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5EBCB681-8E46-3A4F-94A6-D8B6923B0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2" y="2747899"/>
            <a:ext cx="5497897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63FA0BAD-4823-EA41-BD9A-E9D203153677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1" y="2269099"/>
            <a:ext cx="5497897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DB6891B5-5147-384C-A0E9-A70070B82643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6212127" y="2747899"/>
            <a:ext cx="549851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22C4B90B-F529-2F4F-A695-88F9F2960D6C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6210506" y="2269099"/>
            <a:ext cx="549851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2" name="Content Placeholder 2">
            <a:extLst>
              <a:ext uri="{FF2B5EF4-FFF2-40B4-BE49-F238E27FC236}">
                <a16:creationId xmlns:a16="http://schemas.microsoft.com/office/drawing/2014/main" id="{968D61EF-FE6A-FB45-92D7-430ECBB2DFC0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6" y="4678329"/>
            <a:ext cx="5497897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3" name="Content Placeholder 2">
            <a:extLst>
              <a:ext uri="{FF2B5EF4-FFF2-40B4-BE49-F238E27FC236}">
                <a16:creationId xmlns:a16="http://schemas.microsoft.com/office/drawing/2014/main" id="{75D00CEC-D587-0942-92E8-FC514DC0D3DA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5" y="4199529"/>
            <a:ext cx="5497897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4" name="Content Placeholder 2">
            <a:extLst>
              <a:ext uri="{FF2B5EF4-FFF2-40B4-BE49-F238E27FC236}">
                <a16:creationId xmlns:a16="http://schemas.microsoft.com/office/drawing/2014/main" id="{15C95F03-03E3-8C45-8BE7-48EB5EE2B752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6210506" y="4678329"/>
            <a:ext cx="549851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5" name="Content Placeholder 2">
            <a:extLst>
              <a:ext uri="{FF2B5EF4-FFF2-40B4-BE49-F238E27FC236}">
                <a16:creationId xmlns:a16="http://schemas.microsoft.com/office/drawing/2014/main" id="{57116EA5-415A-DE42-9525-F0C52B9B02CB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6208885" y="4199529"/>
            <a:ext cx="549851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836355660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5497901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10199" y="2269098"/>
            <a:ext cx="5500448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62328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5497901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3EFA39D-1EB7-C84A-AE8B-E422A900229D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6212127" y="2747899"/>
            <a:ext cx="549851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A07A72B-5EFA-1E43-9E9B-0D6BA0E65C31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6210506" y="2269099"/>
            <a:ext cx="549851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39253A2-3443-744B-8EAB-2506103FABC8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6210506" y="4678329"/>
            <a:ext cx="549851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9C0B195-C836-FC4C-A621-C46AE6D56BA8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6208885" y="4199529"/>
            <a:ext cx="549851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71772142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5497897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12127" y="2269098"/>
            <a:ext cx="5498520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931857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Layou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297C49B-A4F1-8F46-B7DB-36A860406C6E}"/>
              </a:ext>
            </a:extLst>
          </p:cNvPr>
          <p:cNvGrpSpPr/>
          <p:nvPr userDrawn="1"/>
        </p:nvGrpSpPr>
        <p:grpSpPr>
          <a:xfrm>
            <a:off x="-1307" y="0"/>
            <a:ext cx="12193311" cy="6868800"/>
            <a:chOff x="-1311" y="0"/>
            <a:chExt cx="12193311" cy="6868800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9BA539DC-09EB-6B4A-A3CD-93876AC4A3E1}"/>
                </a:ext>
              </a:extLst>
            </p:cNvPr>
            <p:cNvSpPr/>
            <p:nvPr userDrawn="1"/>
          </p:nvSpPr>
          <p:spPr>
            <a:xfrm>
              <a:off x="478114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5801B5B5-F479-0044-8ACA-31E4CECEF152}"/>
                </a:ext>
              </a:extLst>
            </p:cNvPr>
            <p:cNvSpPr/>
            <p:nvPr userDrawn="1"/>
          </p:nvSpPr>
          <p:spPr>
            <a:xfrm>
              <a:off x="1433783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E5508029-3227-7541-96B9-F72FAAB3FB84}"/>
                </a:ext>
              </a:extLst>
            </p:cNvPr>
            <p:cNvSpPr/>
            <p:nvPr userDrawn="1"/>
          </p:nvSpPr>
          <p:spPr>
            <a:xfrm>
              <a:off x="2389452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BCF18D07-879A-2744-8A3E-B571B8304281}"/>
                </a:ext>
              </a:extLst>
            </p:cNvPr>
            <p:cNvSpPr/>
            <p:nvPr userDrawn="1"/>
          </p:nvSpPr>
          <p:spPr>
            <a:xfrm>
              <a:off x="3345121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B277C333-5E4E-9A40-A329-1739854EE5F2}"/>
                </a:ext>
              </a:extLst>
            </p:cNvPr>
            <p:cNvSpPr/>
            <p:nvPr userDrawn="1"/>
          </p:nvSpPr>
          <p:spPr>
            <a:xfrm>
              <a:off x="4300790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D56CE3F-BD11-9B40-BB91-9AA458CB9EF6}"/>
                </a:ext>
              </a:extLst>
            </p:cNvPr>
            <p:cNvSpPr/>
            <p:nvPr userDrawn="1"/>
          </p:nvSpPr>
          <p:spPr>
            <a:xfrm>
              <a:off x="5256459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8FA5E27C-9B60-5141-913E-81AB5A30CB5F}"/>
                </a:ext>
              </a:extLst>
            </p:cNvPr>
            <p:cNvSpPr/>
            <p:nvPr userDrawn="1"/>
          </p:nvSpPr>
          <p:spPr>
            <a:xfrm>
              <a:off x="6212128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47116C7B-66F6-F84A-8E3D-10D85AAA3521}"/>
                </a:ext>
              </a:extLst>
            </p:cNvPr>
            <p:cNvSpPr/>
            <p:nvPr userDrawn="1"/>
          </p:nvSpPr>
          <p:spPr>
            <a:xfrm>
              <a:off x="7167797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BEE797BC-8C5D-A840-8244-F73D3D38944E}"/>
                </a:ext>
              </a:extLst>
            </p:cNvPr>
            <p:cNvSpPr/>
            <p:nvPr userDrawn="1"/>
          </p:nvSpPr>
          <p:spPr>
            <a:xfrm>
              <a:off x="8123466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2F131BB-4907-144E-B7DE-6F4ED8212A30}"/>
                </a:ext>
              </a:extLst>
            </p:cNvPr>
            <p:cNvSpPr/>
            <p:nvPr userDrawn="1"/>
          </p:nvSpPr>
          <p:spPr>
            <a:xfrm>
              <a:off x="9079135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6D0CF8FC-39DD-CB4F-A407-5C89CC3ADC65}"/>
                </a:ext>
              </a:extLst>
            </p:cNvPr>
            <p:cNvSpPr/>
            <p:nvPr userDrawn="1"/>
          </p:nvSpPr>
          <p:spPr>
            <a:xfrm>
              <a:off x="10034804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150B5C8F-3FE3-D843-93EE-33DACBFC2FC8}"/>
                </a:ext>
              </a:extLst>
            </p:cNvPr>
            <p:cNvSpPr/>
            <p:nvPr userDrawn="1"/>
          </p:nvSpPr>
          <p:spPr>
            <a:xfrm>
              <a:off x="10992403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04BE26EB-06C1-2044-ABEC-F6B24BEE2FD9}"/>
                </a:ext>
              </a:extLst>
            </p:cNvPr>
            <p:cNvSpPr/>
            <p:nvPr userDrawn="1"/>
          </p:nvSpPr>
          <p:spPr>
            <a:xfrm>
              <a:off x="478115" y="3958493"/>
              <a:ext cx="2631510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CA5E0CD1-E03E-6344-AC79-9981FA4B306A}"/>
                </a:ext>
              </a:extLst>
            </p:cNvPr>
            <p:cNvSpPr/>
            <p:nvPr userDrawn="1"/>
          </p:nvSpPr>
          <p:spPr>
            <a:xfrm>
              <a:off x="3345119" y="3958710"/>
              <a:ext cx="2631510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9559D096-6F79-F143-8FE9-192144E33A0F}"/>
                </a:ext>
              </a:extLst>
            </p:cNvPr>
            <p:cNvSpPr/>
            <p:nvPr userDrawn="1"/>
          </p:nvSpPr>
          <p:spPr>
            <a:xfrm>
              <a:off x="6212128" y="3958493"/>
              <a:ext cx="2631510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BE172166-7E7E-6A4E-981C-0B510E089F01}"/>
                </a:ext>
              </a:extLst>
            </p:cNvPr>
            <p:cNvSpPr/>
            <p:nvPr userDrawn="1"/>
          </p:nvSpPr>
          <p:spPr>
            <a:xfrm>
              <a:off x="9079135" y="3958493"/>
              <a:ext cx="2631510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6823125F-CA9F-8C4E-8EFE-45B335F91742}"/>
                </a:ext>
              </a:extLst>
            </p:cNvPr>
            <p:cNvSpPr/>
            <p:nvPr userDrawn="1"/>
          </p:nvSpPr>
          <p:spPr>
            <a:xfrm>
              <a:off x="478113" y="4569834"/>
              <a:ext cx="3587179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DF8EA206-6E6A-5C44-AE85-A92F555833C3}"/>
                </a:ext>
              </a:extLst>
            </p:cNvPr>
            <p:cNvSpPr/>
            <p:nvPr userDrawn="1"/>
          </p:nvSpPr>
          <p:spPr>
            <a:xfrm>
              <a:off x="4302410" y="4569834"/>
              <a:ext cx="3587179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FB466F43-232A-DA45-975F-66D42B69A6BA}"/>
                </a:ext>
              </a:extLst>
            </p:cNvPr>
            <p:cNvSpPr/>
            <p:nvPr userDrawn="1"/>
          </p:nvSpPr>
          <p:spPr>
            <a:xfrm>
              <a:off x="8123464" y="4569834"/>
              <a:ext cx="3587179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9716A7E9-D90B-9C41-9F65-CC77F6106796}"/>
                </a:ext>
              </a:extLst>
            </p:cNvPr>
            <p:cNvSpPr/>
            <p:nvPr userDrawn="1"/>
          </p:nvSpPr>
          <p:spPr>
            <a:xfrm>
              <a:off x="478113" y="5203696"/>
              <a:ext cx="5498516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F3F601F4-A270-424D-91AC-DABB90A6A519}"/>
                </a:ext>
              </a:extLst>
            </p:cNvPr>
            <p:cNvSpPr/>
            <p:nvPr userDrawn="1"/>
          </p:nvSpPr>
          <p:spPr>
            <a:xfrm>
              <a:off x="6212127" y="5203696"/>
              <a:ext cx="5498516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B8DEA4A2-344E-004F-934B-97C3E6765C12}"/>
                </a:ext>
              </a:extLst>
            </p:cNvPr>
            <p:cNvSpPr/>
            <p:nvPr userDrawn="1"/>
          </p:nvSpPr>
          <p:spPr>
            <a:xfrm>
              <a:off x="0" y="0"/>
              <a:ext cx="478113" cy="4788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B98EB34F-7E5C-E74B-A588-62A63B91D50F}"/>
                </a:ext>
              </a:extLst>
            </p:cNvPr>
            <p:cNvSpPr/>
            <p:nvPr userDrawn="1"/>
          </p:nvSpPr>
          <p:spPr>
            <a:xfrm>
              <a:off x="0" y="6388286"/>
              <a:ext cx="478113" cy="4788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A1B54A18-4C04-9443-BA83-90877AE75FE3}"/>
                </a:ext>
              </a:extLst>
            </p:cNvPr>
            <p:cNvSpPr/>
            <p:nvPr userDrawn="1"/>
          </p:nvSpPr>
          <p:spPr>
            <a:xfrm>
              <a:off x="11713887" y="0"/>
              <a:ext cx="478113" cy="4788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19CD987F-5CC5-5641-ABF4-1DEA8898E1F1}"/>
                </a:ext>
              </a:extLst>
            </p:cNvPr>
            <p:cNvSpPr/>
            <p:nvPr userDrawn="1"/>
          </p:nvSpPr>
          <p:spPr>
            <a:xfrm>
              <a:off x="11713887" y="6390000"/>
              <a:ext cx="478113" cy="4788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A4A9B6A9-6BBA-4543-B0F7-4AA69618F63F}"/>
                </a:ext>
              </a:extLst>
            </p:cNvPr>
            <p:cNvSpPr/>
            <p:nvPr userDrawn="1"/>
          </p:nvSpPr>
          <p:spPr>
            <a:xfrm>
              <a:off x="0" y="478800"/>
              <a:ext cx="478113" cy="4788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5EDC7734-79D0-1348-BBA1-BF52F08A81AA}"/>
                </a:ext>
              </a:extLst>
            </p:cNvPr>
            <p:cNvSpPr/>
            <p:nvPr userDrawn="1"/>
          </p:nvSpPr>
          <p:spPr>
            <a:xfrm>
              <a:off x="0" y="5909486"/>
              <a:ext cx="478113" cy="4788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2DCF8F0B-292B-C94B-8295-2D4821782C41}"/>
                </a:ext>
              </a:extLst>
            </p:cNvPr>
            <p:cNvSpPr/>
            <p:nvPr userDrawn="1"/>
          </p:nvSpPr>
          <p:spPr>
            <a:xfrm>
              <a:off x="-1311" y="1790299"/>
              <a:ext cx="478113" cy="4788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7246704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Yellow 4-Cols">
    <p:bg>
      <p:bgPr>
        <a:solidFill>
          <a:srgbClr val="FBF3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D632EF15-6F64-EF4C-9A89-ADD62281CA7D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12440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A555C8C-50AA-B04D-B964-BB53F982E71F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9079754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id="{0614DC49-89B4-9942-A2C1-B48A2F480046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212440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79" name="Content Placeholder 2">
            <a:extLst>
              <a:ext uri="{FF2B5EF4-FFF2-40B4-BE49-F238E27FC236}">
                <a16:creationId xmlns:a16="http://schemas.microsoft.com/office/drawing/2014/main" id="{B99D6184-F452-2549-8D84-91BA2754E15B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9079754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BFEC9247-6AF5-FA4C-A3B7-A49F7E1C3800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6212440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3" name="Content Placeholder 2">
            <a:extLst>
              <a:ext uri="{FF2B5EF4-FFF2-40B4-BE49-F238E27FC236}">
                <a16:creationId xmlns:a16="http://schemas.microsoft.com/office/drawing/2014/main" id="{A11F960C-EA7C-994A-8261-CA0DB46D8AD6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9079754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9DB751D7-D718-3940-BB5A-2A5D47F810E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6212440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87" name="Content Placeholder 2">
            <a:extLst>
              <a:ext uri="{FF2B5EF4-FFF2-40B4-BE49-F238E27FC236}">
                <a16:creationId xmlns:a16="http://schemas.microsoft.com/office/drawing/2014/main" id="{A42ABEC8-2DBA-E547-BA99-8F2E08460B32}"/>
              </a:ext>
            </a:extLst>
          </p:cNvPr>
          <p:cNvSpPr>
            <a:spLocks noGrp="1"/>
          </p:cNvSpPr>
          <p:nvPr>
            <p:ph idx="31" hasCustomPrompt="1"/>
          </p:nvPr>
        </p:nvSpPr>
        <p:spPr>
          <a:xfrm>
            <a:off x="9079754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230891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Yellow 3-Cols">
    <p:bg>
      <p:bgPr>
        <a:solidFill>
          <a:srgbClr val="FBF3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99173" y="276568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123468" y="276568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4299173" y="2287395"/>
            <a:ext cx="3586867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id="{0614DC49-89B4-9942-A2C1-B48A2F480046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8123468" y="228739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4299173" y="467423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BFEC9247-6AF5-FA4C-A3B7-A49F7E1C3800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8123468" y="467423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4299173" y="4195945"/>
            <a:ext cx="3586867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9DB751D7-D718-3940-BB5A-2A5D47F810E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8123468" y="419594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585E466-1B3E-784F-AC10-E3167106A7D7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6694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Yellow 3-Cols 25% Image">
    <p:bg>
      <p:bgPr>
        <a:solidFill>
          <a:srgbClr val="FBF3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D632EF15-6F64-EF4C-9A89-ADD62281CA7D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9086028" y="0"/>
            <a:ext cx="310597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9084096" y="9943"/>
            <a:ext cx="3104323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17F33230-4527-8C4D-905C-A1467E8D2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4821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D831A6B-BAD5-E047-BF66-97899B395E93}"/>
              </a:ext>
            </a:extLst>
          </p:cNvPr>
          <p:cNvCxnSpPr>
            <a:cxnSpLocks/>
          </p:cNvCxnSpPr>
          <p:nvPr userDrawn="1"/>
        </p:nvCxnSpPr>
        <p:spPr>
          <a:xfrm flipV="1">
            <a:off x="882633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9B563B48-1EC1-5C4F-8D35-71FFB60B1ADA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6211291" y="277924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3F58F495-4913-BC4F-A2C2-B26C68FF040B}"/>
              </a:ext>
            </a:extLst>
          </p:cNvPr>
          <p:cNvSpPr>
            <a:spLocks noGrp="1"/>
          </p:cNvSpPr>
          <p:nvPr>
            <p:ph idx="34" hasCustomPrompt="1"/>
          </p:nvPr>
        </p:nvSpPr>
        <p:spPr>
          <a:xfrm>
            <a:off x="6211291" y="2300953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03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BF54618A-299E-E942-81AD-82E845AA8A53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11291" y="468779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62395F6B-9FA6-8F49-B161-F4B626EFD221}"/>
              </a:ext>
            </a:extLst>
          </p:cNvPr>
          <p:cNvSpPr>
            <a:spLocks noGrp="1"/>
          </p:cNvSpPr>
          <p:nvPr>
            <p:ph idx="36" hasCustomPrompt="1"/>
          </p:nvPr>
        </p:nvSpPr>
        <p:spPr>
          <a:xfrm>
            <a:off x="6211291" y="4209503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5171514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Yellow 2-Cols 50% Image">
    <p:bg>
      <p:bgPr>
        <a:solidFill>
          <a:srgbClr val="FBF3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D632EF15-6F64-EF4C-9A89-ADD62281CA7D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20331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17F33230-4527-8C4D-905C-A1467E8D2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D831A6B-BAD5-E047-BF66-97899B395E93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19515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arkGray 4-Cols">
    <p:bg>
      <p:bgPr>
        <a:solidFill>
          <a:srgbClr val="4A4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D632EF15-6F64-EF4C-9A89-ADD62281CA7D}"/>
              </a:ext>
            </a:extLst>
          </p:cNvPr>
          <p:cNvSpPr/>
          <p:nvPr userDrawn="1"/>
        </p:nvSpPr>
        <p:spPr>
          <a:xfrm>
            <a:off x="398141" y="6117590"/>
            <a:ext cx="601052" cy="740410"/>
          </a:xfrm>
          <a:prstGeom prst="rect">
            <a:avLst/>
          </a:prstGeom>
          <a:solidFill>
            <a:srgbClr val="4A4A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6F0A34C4-74BB-3143-81BD-5E41516A6D6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618DA6B5-2E56-B54A-84A0-E7E1CE83F10F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CFC16F58-304E-8845-9619-543F2AE9420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12440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40F3DDBF-168E-FE45-8EDD-D3168B279BB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9079754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11D1EAE1-AA56-C241-917D-F9847F882687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6BFE90F3-ADE5-8E4D-BD73-7E74207BAFEE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488E888F-EC01-2D4F-A2B7-0D1DCC3B1249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212440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FD86F70D-A82C-B64C-B27C-E974B29A3B88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9079754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187B079F-5807-6247-8B9A-EF007FF98B89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3BB23BA3-1259-D64D-A5A6-866EE861C144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4785ACB9-2920-484E-958C-A68C9C935E06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6212440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BBFF2FC4-C3E1-BD48-9E31-1D530C3325DA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9079754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3EB88672-B9BA-D348-906E-07D8E2454C27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DC16524F-980E-BA43-8301-728D75EC0A3C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4CDE4A90-2DB1-A24B-B866-EFE35F244187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6212440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42" name="Content Placeholder 2">
            <a:extLst>
              <a:ext uri="{FF2B5EF4-FFF2-40B4-BE49-F238E27FC236}">
                <a16:creationId xmlns:a16="http://schemas.microsoft.com/office/drawing/2014/main" id="{BCCD8BB9-F661-1447-900A-18F8B5171926}"/>
              </a:ext>
            </a:extLst>
          </p:cNvPr>
          <p:cNvSpPr>
            <a:spLocks noGrp="1"/>
          </p:cNvSpPr>
          <p:nvPr>
            <p:ph idx="31" hasCustomPrompt="1"/>
          </p:nvPr>
        </p:nvSpPr>
        <p:spPr>
          <a:xfrm>
            <a:off x="9079754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88182A70-AEC5-B34F-8851-F0DDC782E9C8}"/>
              </a:ext>
            </a:extLst>
          </p:cNvPr>
          <p:cNvCxnSpPr>
            <a:cxnSpLocks/>
          </p:cNvCxnSpPr>
          <p:nvPr userDrawn="1"/>
        </p:nvCxnSpPr>
        <p:spPr>
          <a:xfrm flipV="1">
            <a:off x="11710646" y="6406008"/>
            <a:ext cx="0" cy="44573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9155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ck Title Slide 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16C0C55-7DC3-004C-88BD-EFD9C1FF27AF}"/>
              </a:ext>
            </a:extLst>
          </p:cNvPr>
          <p:cNvSpPr/>
          <p:nvPr userDrawn="1"/>
        </p:nvSpPr>
        <p:spPr>
          <a:xfrm>
            <a:off x="1" y="0"/>
            <a:ext cx="12192000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Picture Placeholder 77">
            <a:extLst>
              <a:ext uri="{FF2B5EF4-FFF2-40B4-BE49-F238E27FC236}">
                <a16:creationId xmlns:a16="http://schemas.microsoft.com/office/drawing/2014/main" id="{E2BD1950-63D2-ED41-94C5-3CE06318DAC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7999"/>
          </a:xfrm>
          <a:noFill/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C7939F68-36D6-4645-8A89-20EEC2C11514}"/>
              </a:ext>
            </a:extLst>
          </p:cNvPr>
          <p:cNvSpPr/>
          <p:nvPr userDrawn="1"/>
        </p:nvSpPr>
        <p:spPr>
          <a:xfrm>
            <a:off x="11598442" y="6376659"/>
            <a:ext cx="192505" cy="476452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AF99DE-6B23-7C4F-99B3-FBCB6BA495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45123" y="4303486"/>
            <a:ext cx="8846877" cy="1604286"/>
          </a:xfrm>
          <a:solidFill>
            <a:srgbClr val="FBF315">
              <a:alpha val="90000"/>
            </a:srgbClr>
          </a:solidFill>
        </p:spPr>
        <p:txBody>
          <a:bodyPr lIns="270000" tIns="270000" rIns="270000" bIns="270000" anchor="t"/>
          <a:lstStyle>
            <a:lvl1pPr algn="l">
              <a:defRPr sz="3600">
                <a:solidFill>
                  <a:srgbClr val="11111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377405A-24EE-384A-8A5D-391758C07F0A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BEB2AD1-CE51-4A40-9E50-EABDF7E54488}"/>
              </a:ext>
            </a:extLst>
          </p:cNvPr>
          <p:cNvSpPr/>
          <p:nvPr userDrawn="1"/>
        </p:nvSpPr>
        <p:spPr>
          <a:xfrm>
            <a:off x="11189895" y="413072"/>
            <a:ext cx="601052" cy="583774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907BD0D-36F9-324B-847E-3B9390710D73}"/>
              </a:ext>
            </a:extLst>
          </p:cNvPr>
          <p:cNvSpPr/>
          <p:nvPr userDrawn="1"/>
        </p:nvSpPr>
        <p:spPr>
          <a:xfrm>
            <a:off x="11089895" y="6112701"/>
            <a:ext cx="601052" cy="74041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207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arkGray 3-Cols">
    <p:bg>
      <p:bgPr>
        <a:solidFill>
          <a:srgbClr val="4A4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99173" y="276568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123468" y="276568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4299173" y="2287395"/>
            <a:ext cx="3586867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id="{0614DC49-89B4-9942-A2C1-B48A2F480046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8123468" y="228739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4299173" y="467423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BFEC9247-6AF5-FA4C-A3B7-A49F7E1C3800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8123468" y="467423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4299173" y="4195945"/>
            <a:ext cx="3586867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9DB751D7-D718-3940-BB5A-2A5D47F810E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8123468" y="419594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06E9F40-FB1D-5349-908F-A7DAF54C7D2D}"/>
              </a:ext>
            </a:extLst>
          </p:cNvPr>
          <p:cNvSpPr/>
          <p:nvPr userDrawn="1"/>
        </p:nvSpPr>
        <p:spPr>
          <a:xfrm>
            <a:off x="398141" y="6117590"/>
            <a:ext cx="601052" cy="740410"/>
          </a:xfrm>
          <a:prstGeom prst="rect">
            <a:avLst/>
          </a:prstGeom>
          <a:solidFill>
            <a:srgbClr val="4A4A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8D0C535-F71F-CD4B-B2C5-F0F908A8D3CD}"/>
              </a:ext>
            </a:extLst>
          </p:cNvPr>
          <p:cNvCxnSpPr>
            <a:cxnSpLocks/>
          </p:cNvCxnSpPr>
          <p:nvPr userDrawn="1"/>
        </p:nvCxnSpPr>
        <p:spPr>
          <a:xfrm flipV="1">
            <a:off x="11710646" y="6406008"/>
            <a:ext cx="0" cy="44573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53935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arkGray 3-Cols 25% Image">
    <p:bg>
      <p:bgPr>
        <a:solidFill>
          <a:srgbClr val="4A4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9086028" y="0"/>
            <a:ext cx="310597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9084096" y="9943"/>
            <a:ext cx="3104323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9B563B48-1EC1-5C4F-8D35-71FFB60B1ADA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6211291" y="277924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3F58F495-4913-BC4F-A2C2-B26C68FF040B}"/>
              </a:ext>
            </a:extLst>
          </p:cNvPr>
          <p:cNvSpPr>
            <a:spLocks noGrp="1"/>
          </p:cNvSpPr>
          <p:nvPr>
            <p:ph idx="34" hasCustomPrompt="1"/>
          </p:nvPr>
        </p:nvSpPr>
        <p:spPr>
          <a:xfrm>
            <a:off x="6211291" y="2300953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03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BF54618A-299E-E942-81AD-82E845AA8A53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11291" y="468779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62395F6B-9FA6-8F49-B161-F4B626EFD221}"/>
              </a:ext>
            </a:extLst>
          </p:cNvPr>
          <p:cNvSpPr>
            <a:spLocks noGrp="1"/>
          </p:cNvSpPr>
          <p:nvPr>
            <p:ph idx="36" hasCustomPrompt="1"/>
          </p:nvPr>
        </p:nvSpPr>
        <p:spPr>
          <a:xfrm>
            <a:off x="6211291" y="4209503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A714104-04DA-8144-8470-9E8720F79B6B}"/>
              </a:ext>
            </a:extLst>
          </p:cNvPr>
          <p:cNvSpPr/>
          <p:nvPr userDrawn="1"/>
        </p:nvSpPr>
        <p:spPr>
          <a:xfrm>
            <a:off x="398141" y="6117590"/>
            <a:ext cx="601052" cy="740410"/>
          </a:xfrm>
          <a:prstGeom prst="rect">
            <a:avLst/>
          </a:prstGeom>
          <a:solidFill>
            <a:srgbClr val="4A4A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7AFC595-1DCA-6946-9539-A5F5921AF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47093" y="6406008"/>
            <a:ext cx="429199" cy="184532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A772D22-EA69-124E-8EAD-2C6F4F7E14C7}"/>
              </a:ext>
            </a:extLst>
          </p:cNvPr>
          <p:cNvCxnSpPr>
            <a:cxnSpLocks/>
          </p:cNvCxnSpPr>
          <p:nvPr userDrawn="1"/>
        </p:nvCxnSpPr>
        <p:spPr>
          <a:xfrm flipV="1">
            <a:off x="8825206" y="6406008"/>
            <a:ext cx="0" cy="44573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30254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arkGray 2-Cols 50% Image">
    <p:bg>
      <p:bgPr>
        <a:solidFill>
          <a:srgbClr val="4A4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20331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F8C386-E5AF-2640-9838-E63AF04A8430}"/>
              </a:ext>
            </a:extLst>
          </p:cNvPr>
          <p:cNvSpPr/>
          <p:nvPr userDrawn="1"/>
        </p:nvSpPr>
        <p:spPr>
          <a:xfrm>
            <a:off x="398141" y="6117590"/>
            <a:ext cx="601052" cy="740410"/>
          </a:xfrm>
          <a:prstGeom prst="rect">
            <a:avLst/>
          </a:prstGeom>
          <a:solidFill>
            <a:srgbClr val="4A4A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8708E9B-C256-E943-A67F-513310B54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92133" y="6406008"/>
            <a:ext cx="429199" cy="18453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5DFD130-250B-2344-A32A-3A51C0E93F0B}"/>
              </a:ext>
            </a:extLst>
          </p:cNvPr>
          <p:cNvCxnSpPr>
            <a:cxnSpLocks/>
          </p:cNvCxnSpPr>
          <p:nvPr userDrawn="1"/>
        </p:nvCxnSpPr>
        <p:spPr>
          <a:xfrm flipV="1">
            <a:off x="5970246" y="6406008"/>
            <a:ext cx="0" cy="44573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03480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2154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78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0832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Content 66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4299009" y="0"/>
            <a:ext cx="7892991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4" y="957600"/>
            <a:ext cx="3588184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75462" y="443657"/>
            <a:ext cx="3589525" cy="180000"/>
          </a:xfrm>
        </p:spPr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3588184" cy="36494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7914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405726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99009" y="0"/>
            <a:ext cx="7892991" cy="686708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100467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Content 50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5497901" cy="36494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1347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0926415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Content 33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8123468" y="0"/>
            <a:ext cx="406853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7400887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7401999" cy="36494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9957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787769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16229" y="0"/>
            <a:ext cx="4075772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98285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-Col 50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4299009" y="0"/>
            <a:ext cx="7892991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4" y="957600"/>
            <a:ext cx="3588184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75462" y="443657"/>
            <a:ext cx="3589525" cy="180000"/>
          </a:xfrm>
        </p:spPr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3588184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7914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405726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99009" y="0"/>
            <a:ext cx="7892991" cy="686708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44160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4-C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12440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A555C8C-50AA-B04D-B964-BB53F982E71F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9079754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id="{0614DC49-89B4-9942-A2C1-B48A2F480046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212440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79" name="Content Placeholder 2">
            <a:extLst>
              <a:ext uri="{FF2B5EF4-FFF2-40B4-BE49-F238E27FC236}">
                <a16:creationId xmlns:a16="http://schemas.microsoft.com/office/drawing/2014/main" id="{B99D6184-F452-2549-8D84-91BA2754E15B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9079754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BFEC9247-6AF5-FA4C-A3B7-A49F7E1C3800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6212440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3" name="Content Placeholder 2">
            <a:extLst>
              <a:ext uri="{FF2B5EF4-FFF2-40B4-BE49-F238E27FC236}">
                <a16:creationId xmlns:a16="http://schemas.microsoft.com/office/drawing/2014/main" id="{A11F960C-EA7C-994A-8261-CA0DB46D8AD6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9079754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9DB751D7-D718-3940-BB5A-2A5D47F810E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6212440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87" name="Content Placeholder 2">
            <a:extLst>
              <a:ext uri="{FF2B5EF4-FFF2-40B4-BE49-F238E27FC236}">
                <a16:creationId xmlns:a16="http://schemas.microsoft.com/office/drawing/2014/main" id="{A42ABEC8-2DBA-E547-BA99-8F2E08460B32}"/>
              </a:ext>
            </a:extLst>
          </p:cNvPr>
          <p:cNvSpPr>
            <a:spLocks noGrp="1"/>
          </p:cNvSpPr>
          <p:nvPr>
            <p:ph idx="31" hasCustomPrompt="1"/>
          </p:nvPr>
        </p:nvSpPr>
        <p:spPr>
          <a:xfrm>
            <a:off x="9079754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40074623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-Col 2-Rows 50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4299009" y="0"/>
            <a:ext cx="7892991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4" y="957600"/>
            <a:ext cx="3588184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75462" y="443657"/>
            <a:ext cx="3589525" cy="180000"/>
          </a:xfrm>
        </p:spPr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7914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405726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99009" y="0"/>
            <a:ext cx="7892991" cy="686708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F0DD58DC-94D7-7041-8DE0-F3CA4C49E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3583632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A55095EC-F74B-6940-B5E9-2563A07A7CC2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3583632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09C28A9-0257-334B-9CD6-3930A295F031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3583632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EF839DDC-C68A-774B-A808-3429E49CDE03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3583632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6709603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50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1347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E88AF0A7-00BC-7141-AEA0-51BB2D999ECB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337160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9534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50% Full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1347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E88AF0A7-00BC-7141-AEA0-51BB2D999ECB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337160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4412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50% Full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1347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6B7CB72-ABE8-6D4E-9BD3-52BF1EB2D9BA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D5BD3EA-3E22-0A42-BFAE-72B02769BE88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26643F8-844D-D04E-BFBF-D038B151EF7F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B70B6AA-E4C2-5041-8591-75BD04726C6C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1344487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50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1347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333FD80-EDAF-8D42-BA84-2F84D4DD33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1845C7A-271B-1741-B9ED-D5D872382375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6BC767B-2818-2747-BCCD-DA6823EBC52D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BFE6F22-5F84-F84E-AB0C-0AC3C820208E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891A74B-83B4-A240-9A65-98A4E408F37C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2A579B15-1B0C-2D4D-878C-928CF1D020A3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E039D3A0-0ADD-3E48-8962-56801ABA247B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053FAC86-10BD-2540-B32B-F402C170DA37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8017472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33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8123468" y="0"/>
            <a:ext cx="406853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7400887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4" y="2269099"/>
            <a:ext cx="358656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9957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787769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16229" y="0"/>
            <a:ext cx="4075772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74F69CFF-FFA4-8143-9C63-FBE00672A142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298693" y="2269099"/>
            <a:ext cx="357577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0948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33% Full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8123468" y="0"/>
            <a:ext cx="406853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7400887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4" y="2269099"/>
            <a:ext cx="358656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9957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787769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16229" y="0"/>
            <a:ext cx="4075772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74F69CFF-FFA4-8143-9C63-FBE00672A142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298693" y="2269099"/>
            <a:ext cx="357577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8790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33% Full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8123468" y="0"/>
            <a:ext cx="406853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7400887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4" y="2269099"/>
            <a:ext cx="358656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9957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787769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16229" y="0"/>
            <a:ext cx="4075772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15F04A9-2181-E643-A08F-B7B23EEC630F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4297862" y="274789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0CA98A3-31D0-1342-8B8E-8AAF78FCCC24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4296241" y="226909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9056C03-1BCD-2943-805A-8ABF8E2884DA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4296241" y="467832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ADF7A54-4BB9-1046-AF0D-3A4EB53BD175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4294620" y="419952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42581239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33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8123468" y="0"/>
            <a:ext cx="406853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7400887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9957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787769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16229" y="0"/>
            <a:ext cx="4075772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A2DC500-44B4-2F4C-A036-A5417755C5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3583632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46B9514-1340-7D40-A883-8D70DD583C91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3583632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F39A575-D500-F144-A944-193A722399BA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4297862" y="274789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21E190C-46AC-564C-9071-E7E591367DE2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4296241" y="226909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1E2FD3C-AC09-9D44-BFCA-6CEC2E61DB8B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3583632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557C8AC-BE7D-EE48-A34D-0CA965493E47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3583632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89B61F6-899C-874C-A2FC-0A41DB0E76D4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4296241" y="467832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1F64D752-A795-C549-BC9B-46DF40C7C6E3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4294620" y="419952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35419778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5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9077442" y="0"/>
            <a:ext cx="3114557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837006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60275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8838388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71901" y="0"/>
            <a:ext cx="3120099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1997FB29-B185-C74C-8796-39A371A317C3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341404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48E3098C-CE11-D14A-8993-F378B0A3B31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04396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078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E9D61D7-83D8-2846-B538-3B37CFF3D2D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300791" y="3519565"/>
            <a:ext cx="7570763" cy="1116000"/>
          </a:xfrm>
        </p:spPr>
        <p:txBody>
          <a:bodyPr/>
          <a:lstStyle>
            <a:lvl1pPr marL="0" indent="0" algn="r">
              <a:buNone/>
              <a:defRPr sz="8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C7939F68-36D6-4645-8A89-20EEC2C11514}"/>
              </a:ext>
            </a:extLst>
          </p:cNvPr>
          <p:cNvSpPr/>
          <p:nvPr userDrawn="1"/>
        </p:nvSpPr>
        <p:spPr>
          <a:xfrm>
            <a:off x="11598442" y="6376659"/>
            <a:ext cx="192505" cy="4764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080DE47C-CE3A-CC4E-8E5B-63CFF8D78458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6">
            <a:extLst>
              <a:ext uri="{FF2B5EF4-FFF2-40B4-BE49-F238E27FC236}">
                <a16:creationId xmlns:a16="http://schemas.microsoft.com/office/drawing/2014/main" id="{738DD5CD-B3A2-FE48-AC4C-F2C05D2877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0791" y="4646428"/>
            <a:ext cx="7412443" cy="1263058"/>
          </a:xfrm>
        </p:spPr>
        <p:txBody>
          <a:bodyPr anchor="t"/>
          <a:lstStyle>
            <a:lvl1pPr algn="r">
              <a:defRPr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01541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5% Full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9077442" y="0"/>
            <a:ext cx="3114557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837006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60275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8838388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71901" y="0"/>
            <a:ext cx="3120099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1997FB29-B185-C74C-8796-39A371A317C3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341404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48E3098C-CE11-D14A-8993-F378B0A3B31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04396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92261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-Rows 25% Full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9077442" y="0"/>
            <a:ext cx="3114557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837006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60275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8838388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71901" y="0"/>
            <a:ext cx="3120099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42ECD6B-0766-2246-8A67-674B88612555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262C406-BEDA-0F4C-A132-E24B8C8C3379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EBAC521-D2B4-4544-B8E2-4FAE290654B1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6202790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BC66A727-ED89-D941-88D9-A2D26F745686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01169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3D8989A-E75D-784D-9945-D4A1C0D63A31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5C9FD5B-B690-EF46-992F-012787526167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5EF452B4-E817-E14C-A705-9AEB6265E0B5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6201169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F197CF75-A1F0-7C4D-97D9-6A1DAC370E6D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6199548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34092789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-Rows 25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9077442" y="0"/>
            <a:ext cx="3114557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837006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60275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8838388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71901" y="0"/>
            <a:ext cx="3120099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512F3A4-6546-EC4C-8F80-6333BC0D4E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A04B454-7CCE-514F-B1DA-3824E1D5D11B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4EFFEC5-E829-874B-A712-E9C371BADE5E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B2009DE-9B82-0941-8781-DFE5C076D838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9F650EC-B991-F442-8CBA-067AF52C3D14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6202790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87D7081-3DDF-834A-9D97-029F488361B2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01169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A10F3AE-F06C-6546-AE62-4EF8FD698ABF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5BAD4400-AA3D-8947-8B43-AC2EA02252B5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9409E2-9C86-5B42-A5A0-330ACFDBE7FD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AF815B1-C36F-4042-B22D-4E2DC7004808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42C3545-2B83-8B48-BE7C-7137D2040F92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6201169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E1A7E3D-BF42-5947-8A55-0DBE5AF73984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6199548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77486441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-Col 66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3348350" y="2269098"/>
            <a:ext cx="8362582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43194" y="2269098"/>
            <a:ext cx="8367454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608478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-Col 2-Rows 66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3348350" y="2269098"/>
            <a:ext cx="8362582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43194" y="2269098"/>
            <a:ext cx="8367454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1D6FEFB-2E09-E041-AB2B-4DA204629C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F56D5B7-E1DD-1640-9CFA-1BC7EF9F8038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1B091F8-BB3E-1045-A850-B99076882B5B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EDD7756-300E-C348-89E1-344B4E446AF0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16337632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50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6215374" y="2269098"/>
            <a:ext cx="5495557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11888" y="2269098"/>
            <a:ext cx="5498759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18705289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50%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6215374" y="2269098"/>
            <a:ext cx="5495557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11888" y="2269098"/>
            <a:ext cx="5498759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398172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50%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6215374" y="2269098"/>
            <a:ext cx="5495557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11888" y="2269098"/>
            <a:ext cx="5498759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1838469-3264-8F43-B11B-98D0FD3A28C4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4B9377F-3582-3849-B3BC-2AD6917C7304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45F8B5E-1E21-834C-A653-694C30643F43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31009FD-734D-E14E-88F5-8FA1EC968245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419541619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50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6215374" y="2269098"/>
            <a:ext cx="5495557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11888" y="2269098"/>
            <a:ext cx="5498759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1F18CBB-E200-A842-A03B-F9A3C86971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38C7FC4-1FA3-C249-A14D-AFDD8B3816B7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DEDF99E-44B3-B442-AD08-35F137F5DE91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B982952-F4A3-2E47-A51E-592075D4C0FA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D498CF1-FAD2-4A4D-A62F-D0F7A5CDFEDA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BB9488E5-0450-7745-ABF5-7E485B117633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FEF57EFB-6463-8244-8516-56F22EF9D899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DE4FBD21-EE04-2046-91B2-221212A52B78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37111826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5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9079026" y="2269098"/>
            <a:ext cx="2631905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77209" y="2269098"/>
            <a:ext cx="2633438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4F5291C0-42B0-5840-A48A-625080DBCFCE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212440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744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Gra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>
            <a:extLst>
              <a:ext uri="{FF2B5EF4-FFF2-40B4-BE49-F238E27FC236}">
                <a16:creationId xmlns:a16="http://schemas.microsoft.com/office/drawing/2014/main" id="{C7939F68-36D6-4645-8A89-20EEC2C11514}"/>
              </a:ext>
            </a:extLst>
          </p:cNvPr>
          <p:cNvSpPr/>
          <p:nvPr userDrawn="1"/>
        </p:nvSpPr>
        <p:spPr>
          <a:xfrm>
            <a:off x="11598442" y="6376659"/>
            <a:ext cx="192505" cy="47645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080DE47C-CE3A-CC4E-8E5B-63CFF8D78458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6">
            <a:extLst>
              <a:ext uri="{FF2B5EF4-FFF2-40B4-BE49-F238E27FC236}">
                <a16:creationId xmlns:a16="http://schemas.microsoft.com/office/drawing/2014/main" id="{8687DE3D-61D7-3D4C-9351-F20261DBE0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0791" y="4646428"/>
            <a:ext cx="7412443" cy="1263058"/>
          </a:xfrm>
        </p:spPr>
        <p:txBody>
          <a:bodyPr anchor="t"/>
          <a:lstStyle>
            <a:lvl1pPr algn="r">
              <a:defRPr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7CCBA031-6A54-E142-9D3D-BE20DA63A010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300791" y="3519565"/>
            <a:ext cx="7570763" cy="1116000"/>
          </a:xfrm>
        </p:spPr>
        <p:txBody>
          <a:bodyPr/>
          <a:lstStyle>
            <a:lvl1pPr marL="0" indent="0" algn="r">
              <a:buNone/>
              <a:defRPr sz="8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84454997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5%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9079026" y="2269098"/>
            <a:ext cx="2631905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77209" y="2269098"/>
            <a:ext cx="2633438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4F5291C0-42B0-5840-A48A-625080DBCFCE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212440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64446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-Rows 25%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9079026" y="2269098"/>
            <a:ext cx="2631905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77209" y="2269098"/>
            <a:ext cx="2633438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68326C7-6B70-E54F-8619-34CA15B5A924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9268CAB-20B1-464D-B1EE-A6036DC60559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B58CAA5-1BC1-8A4F-9F5F-0589ECF7D279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6202790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109E0F0-9928-4546-930D-BFC74D6ABA7E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01169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36B42ED-8EAC-9C47-8C7C-13FD2AEEBD14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F6779284-CC8E-A64A-80A8-0CBBDF036FBD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BD2A37FA-6CEA-C54E-BAD6-CE0F279A5995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6201169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4236C21-22D3-A943-AC6E-308F7C64EF48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6199548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03775995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-Rows 25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9079026" y="2269098"/>
            <a:ext cx="2631905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77209" y="2269098"/>
            <a:ext cx="2633438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938A164-9E4D-F54C-98B7-8A0018D2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4D10523-9B59-C241-83D7-DD503024E1A3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AD7CCC5-6380-924D-90E4-11A0A0E7733D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7CDDEA3-9A2F-9044-9D8F-627FACCCDECD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96E9E86-7988-3945-A395-B9BE3DDC3EFB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6202790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E1B30CF-5C31-F843-BC28-AD6DF322875E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01169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8B5162AD-1C99-864D-B47B-BDEECDBE66BF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AABFE42-3B86-2E43-A21E-05E90B3C855F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830F452-F8E7-CD4E-A88A-5A7F8BDF4E48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29F66D99-B504-FC45-B9FE-5AAB660B144A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79286A0-DBC5-E449-9D59-3F9A10BFB65F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6201169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AD1FB89A-4952-2546-B029-D704B6F576DE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6199548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64260538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 With Imag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C75387B0-A3FF-9744-B4D8-7D47856B8475}"/>
              </a:ext>
            </a:extLst>
          </p:cNvPr>
          <p:cNvSpPr/>
          <p:nvPr userDrawn="1"/>
        </p:nvSpPr>
        <p:spPr>
          <a:xfrm>
            <a:off x="475462" y="2268537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3392801"/>
            <a:ext cx="2630893" cy="252576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3392801"/>
            <a:ext cx="2630893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12440" y="3392801"/>
            <a:ext cx="2630893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A555C8C-50AA-B04D-B964-BB53F982E71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9079754" y="3392801"/>
            <a:ext cx="2630893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B67412D-EFAF-3C46-8F58-BE528180868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9468" y="2268533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02094012-DA1B-3942-A526-9D820C487310}"/>
              </a:ext>
            </a:extLst>
          </p:cNvPr>
          <p:cNvSpPr/>
          <p:nvPr userDrawn="1"/>
        </p:nvSpPr>
        <p:spPr>
          <a:xfrm>
            <a:off x="3349805" y="2268533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Picture Placeholder 6">
            <a:extLst>
              <a:ext uri="{FF2B5EF4-FFF2-40B4-BE49-F238E27FC236}">
                <a16:creationId xmlns:a16="http://schemas.microsoft.com/office/drawing/2014/main" id="{737C6E83-643E-5340-9C59-56C1926E164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343811" y="2268529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C7E56C93-C60E-B646-8F7A-2E0BFCA9F9F3}"/>
              </a:ext>
            </a:extLst>
          </p:cNvPr>
          <p:cNvSpPr/>
          <p:nvPr userDrawn="1"/>
        </p:nvSpPr>
        <p:spPr>
          <a:xfrm>
            <a:off x="6219307" y="2268533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Picture Placeholder 6">
            <a:extLst>
              <a:ext uri="{FF2B5EF4-FFF2-40B4-BE49-F238E27FC236}">
                <a16:creationId xmlns:a16="http://schemas.microsoft.com/office/drawing/2014/main" id="{9FF8B622-9758-D74C-B6FF-A7FE64EC55A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13313" y="2268529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EEF2B28F-4644-274B-AEA1-4D9802C44DEB}"/>
              </a:ext>
            </a:extLst>
          </p:cNvPr>
          <p:cNvSpPr/>
          <p:nvPr userDrawn="1"/>
        </p:nvSpPr>
        <p:spPr>
          <a:xfrm>
            <a:off x="9079047" y="2268533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Picture Placeholder 6">
            <a:extLst>
              <a:ext uri="{FF2B5EF4-FFF2-40B4-BE49-F238E27FC236}">
                <a16:creationId xmlns:a16="http://schemas.microsoft.com/office/drawing/2014/main" id="{2A5B3FD1-966B-2046-9FB3-CF3BB9ACDB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073053" y="2268529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68781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 With Image Header And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C75387B0-A3FF-9744-B4D8-7D47856B8475}"/>
              </a:ext>
            </a:extLst>
          </p:cNvPr>
          <p:cNvSpPr/>
          <p:nvPr userDrawn="1"/>
        </p:nvSpPr>
        <p:spPr>
          <a:xfrm>
            <a:off x="475462" y="2268537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B67412D-EFAF-3C46-8F58-BE528180868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9468" y="2268533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02094012-DA1B-3942-A526-9D820C487310}"/>
              </a:ext>
            </a:extLst>
          </p:cNvPr>
          <p:cNvSpPr/>
          <p:nvPr userDrawn="1"/>
        </p:nvSpPr>
        <p:spPr>
          <a:xfrm>
            <a:off x="3349805" y="2268533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Picture Placeholder 6">
            <a:extLst>
              <a:ext uri="{FF2B5EF4-FFF2-40B4-BE49-F238E27FC236}">
                <a16:creationId xmlns:a16="http://schemas.microsoft.com/office/drawing/2014/main" id="{737C6E83-643E-5340-9C59-56C1926E164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343811" y="2268529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C7E56C93-C60E-B646-8F7A-2E0BFCA9F9F3}"/>
              </a:ext>
            </a:extLst>
          </p:cNvPr>
          <p:cNvSpPr/>
          <p:nvPr userDrawn="1"/>
        </p:nvSpPr>
        <p:spPr>
          <a:xfrm>
            <a:off x="6219307" y="2268533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Picture Placeholder 6">
            <a:extLst>
              <a:ext uri="{FF2B5EF4-FFF2-40B4-BE49-F238E27FC236}">
                <a16:creationId xmlns:a16="http://schemas.microsoft.com/office/drawing/2014/main" id="{9FF8B622-9758-D74C-B6FF-A7FE64EC55A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13313" y="2268529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EEF2B28F-4644-274B-AEA1-4D9802C44DEB}"/>
              </a:ext>
            </a:extLst>
          </p:cNvPr>
          <p:cNvSpPr/>
          <p:nvPr userDrawn="1"/>
        </p:nvSpPr>
        <p:spPr>
          <a:xfrm>
            <a:off x="9079047" y="2268533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Picture Placeholder 6">
            <a:extLst>
              <a:ext uri="{FF2B5EF4-FFF2-40B4-BE49-F238E27FC236}">
                <a16:creationId xmlns:a16="http://schemas.microsoft.com/office/drawing/2014/main" id="{2A5B3FD1-966B-2046-9FB3-CF3BB9ACDB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073053" y="2268529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FA5A8F1-E328-0A49-B732-DD5C2145B46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476803" y="4068123"/>
            <a:ext cx="2630893" cy="185044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C9F373E4-CC1A-D048-BB31-13F5ABD3CD32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3343811" y="4068123"/>
            <a:ext cx="2630893" cy="185044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2FF5A44-2055-8743-87BD-C9F79A37E00F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6212440" y="4068123"/>
            <a:ext cx="2630893" cy="185044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A6FC90F-1DD2-CC4F-90F3-E90C0513E1C2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9079754" y="4068123"/>
            <a:ext cx="2630893" cy="185044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FCADBD7E-F5B1-164A-BFB6-6CA2524F61E4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5182" y="3399149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BDAF4F3D-DBB3-2041-860A-C076A451F2C1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3399148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770E0135-E102-FC49-8BD8-A06B01FC09BB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6210816" y="3399148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6A6C19A6-B101-0A46-8A16-F41990098D57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9079754" y="3399148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89476181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938072"/>
            <a:ext cx="2630893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2938072"/>
            <a:ext cx="2630893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12440" y="2938072"/>
            <a:ext cx="2630893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A555C8C-50AA-B04D-B964-BB53F982E71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9079754" y="2938072"/>
            <a:ext cx="2630893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367840C-8EE0-1E4D-BABC-7C38951B97E5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8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10953CB2-7E82-4A47-9D94-C1624F16EB2E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3343811" y="2269097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6" name="Content Placeholder 2">
            <a:extLst>
              <a:ext uri="{FF2B5EF4-FFF2-40B4-BE49-F238E27FC236}">
                <a16:creationId xmlns:a16="http://schemas.microsoft.com/office/drawing/2014/main" id="{14211838-8B6F-854A-B55E-D6958F29992C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210816" y="2269097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7" name="Content Placeholder 2">
            <a:extLst>
              <a:ext uri="{FF2B5EF4-FFF2-40B4-BE49-F238E27FC236}">
                <a16:creationId xmlns:a16="http://schemas.microsoft.com/office/drawing/2014/main" id="{11FFB314-A0B8-3F4F-82D9-AD42D19FFC07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9079754" y="2269097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25039200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 With Process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3392801"/>
            <a:ext cx="2630893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1571" y="3392801"/>
            <a:ext cx="2633133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0CB6C12E-0D7C-124D-81F6-9F51FE0351AC}"/>
              </a:ext>
            </a:extLst>
          </p:cNvPr>
          <p:cNvSpPr/>
          <p:nvPr userDrawn="1"/>
        </p:nvSpPr>
        <p:spPr>
          <a:xfrm>
            <a:off x="469468" y="2268529"/>
            <a:ext cx="2643650" cy="957039"/>
          </a:xfrm>
          <a:prstGeom prst="homePlat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E24734BD-15DC-BE4E-A440-CCABD89CB0A2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8"/>
            <a:ext cx="2639457" cy="956469"/>
          </a:xfrm>
        </p:spPr>
        <p:txBody>
          <a:bodyPr anchor="ctr"/>
          <a:lstStyle>
            <a:lvl1pPr marL="0" indent="0" algn="ctr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7" name="Chevron 6">
            <a:extLst>
              <a:ext uri="{FF2B5EF4-FFF2-40B4-BE49-F238E27FC236}">
                <a16:creationId xmlns:a16="http://schemas.microsoft.com/office/drawing/2014/main" id="{0F7B554A-AF44-504C-9259-A0680FEC821D}"/>
              </a:ext>
            </a:extLst>
          </p:cNvPr>
          <p:cNvSpPr/>
          <p:nvPr userDrawn="1"/>
        </p:nvSpPr>
        <p:spPr>
          <a:xfrm>
            <a:off x="3341571" y="2268529"/>
            <a:ext cx="2633133" cy="957038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A2CFA6F-A40C-0841-8C3B-DC5FCCEDC6FF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3341571" y="2268529"/>
            <a:ext cx="2633133" cy="956469"/>
          </a:xfrm>
        </p:spPr>
        <p:txBody>
          <a:bodyPr anchor="ctr"/>
          <a:lstStyle>
            <a:lvl1pPr marL="0" indent="0" algn="ctr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9" name="Content Placeholder 2">
            <a:extLst>
              <a:ext uri="{FF2B5EF4-FFF2-40B4-BE49-F238E27FC236}">
                <a16:creationId xmlns:a16="http://schemas.microsoft.com/office/drawing/2014/main" id="{300D29FA-74E9-8A44-BC78-7FF7ECA257EB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210509" y="3392801"/>
            <a:ext cx="2633133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0" name="Chevron 49">
            <a:extLst>
              <a:ext uri="{FF2B5EF4-FFF2-40B4-BE49-F238E27FC236}">
                <a16:creationId xmlns:a16="http://schemas.microsoft.com/office/drawing/2014/main" id="{29AA1221-9C4A-F746-89BB-C9B876FB064A}"/>
              </a:ext>
            </a:extLst>
          </p:cNvPr>
          <p:cNvSpPr/>
          <p:nvPr userDrawn="1"/>
        </p:nvSpPr>
        <p:spPr>
          <a:xfrm>
            <a:off x="6210509" y="2268529"/>
            <a:ext cx="2633133" cy="957038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1" name="Content Placeholder 2">
            <a:extLst>
              <a:ext uri="{FF2B5EF4-FFF2-40B4-BE49-F238E27FC236}">
                <a16:creationId xmlns:a16="http://schemas.microsoft.com/office/drawing/2014/main" id="{F2FB2AF9-D60F-CE4E-9556-42E5794244DE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6210509" y="2268529"/>
            <a:ext cx="2633133" cy="956469"/>
          </a:xfrm>
        </p:spPr>
        <p:txBody>
          <a:bodyPr anchor="ctr"/>
          <a:lstStyle>
            <a:lvl1pPr marL="0" indent="0" algn="ctr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52" name="Content Placeholder 2">
            <a:extLst>
              <a:ext uri="{FF2B5EF4-FFF2-40B4-BE49-F238E27FC236}">
                <a16:creationId xmlns:a16="http://schemas.microsoft.com/office/drawing/2014/main" id="{BBF0B613-C588-BB43-A45C-80C3E4CCDA02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9077514" y="3392801"/>
            <a:ext cx="2633133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3" name="Chevron 52">
            <a:extLst>
              <a:ext uri="{FF2B5EF4-FFF2-40B4-BE49-F238E27FC236}">
                <a16:creationId xmlns:a16="http://schemas.microsoft.com/office/drawing/2014/main" id="{A6275A89-C902-4F42-8601-F2ED6B17A9C0}"/>
              </a:ext>
            </a:extLst>
          </p:cNvPr>
          <p:cNvSpPr/>
          <p:nvPr userDrawn="1"/>
        </p:nvSpPr>
        <p:spPr>
          <a:xfrm>
            <a:off x="9077514" y="2268529"/>
            <a:ext cx="2633133" cy="957038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8801EDAC-2825-4C4B-BC95-4106020627E0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9077514" y="2268529"/>
            <a:ext cx="2633133" cy="956469"/>
          </a:xfrm>
        </p:spPr>
        <p:txBody>
          <a:bodyPr anchor="ctr"/>
          <a:lstStyle>
            <a:lvl1pPr marL="0" indent="0" algn="ctr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1886119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 2-Rows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5EBCB681-8E46-3A4F-94A6-D8B6923B0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63FA0BAD-4823-EA41-BD9A-E9D203153677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DB6891B5-5147-384C-A0E9-A70070B82643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22C4B90B-F529-2F4F-A695-88F9F2960D6C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58" name="Content Placeholder 2">
            <a:extLst>
              <a:ext uri="{FF2B5EF4-FFF2-40B4-BE49-F238E27FC236}">
                <a16:creationId xmlns:a16="http://schemas.microsoft.com/office/drawing/2014/main" id="{E357748A-F333-4C4D-97B0-2AD368D525BF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6202790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9" name="Content Placeholder 2">
            <a:extLst>
              <a:ext uri="{FF2B5EF4-FFF2-40B4-BE49-F238E27FC236}">
                <a16:creationId xmlns:a16="http://schemas.microsoft.com/office/drawing/2014/main" id="{A07543A4-1F44-A544-93A5-078191DFC4B7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01169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0" name="Content Placeholder 2">
            <a:extLst>
              <a:ext uri="{FF2B5EF4-FFF2-40B4-BE49-F238E27FC236}">
                <a16:creationId xmlns:a16="http://schemas.microsoft.com/office/drawing/2014/main" id="{02023E4B-6EC1-B24F-AB57-FD01C5CEC54C}"/>
              </a:ext>
            </a:extLst>
          </p:cNvPr>
          <p:cNvSpPr>
            <a:spLocks noGrp="1"/>
          </p:cNvSpPr>
          <p:nvPr>
            <p:ph idx="36"/>
          </p:nvPr>
        </p:nvSpPr>
        <p:spPr>
          <a:xfrm>
            <a:off x="9081375" y="2746405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1" name="Content Placeholder 2">
            <a:extLst>
              <a:ext uri="{FF2B5EF4-FFF2-40B4-BE49-F238E27FC236}">
                <a16:creationId xmlns:a16="http://schemas.microsoft.com/office/drawing/2014/main" id="{99882AA4-B9E3-3E44-8E8D-599BD7CC78DE}"/>
              </a:ext>
            </a:extLst>
          </p:cNvPr>
          <p:cNvSpPr>
            <a:spLocks noGrp="1"/>
          </p:cNvSpPr>
          <p:nvPr>
            <p:ph idx="37" hasCustomPrompt="1"/>
          </p:nvPr>
        </p:nvSpPr>
        <p:spPr>
          <a:xfrm>
            <a:off x="9079754" y="2267605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2" name="Content Placeholder 2">
            <a:extLst>
              <a:ext uri="{FF2B5EF4-FFF2-40B4-BE49-F238E27FC236}">
                <a16:creationId xmlns:a16="http://schemas.microsoft.com/office/drawing/2014/main" id="{968D61EF-FE6A-FB45-92D7-430ECBB2DFC0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3" name="Content Placeholder 2">
            <a:extLst>
              <a:ext uri="{FF2B5EF4-FFF2-40B4-BE49-F238E27FC236}">
                <a16:creationId xmlns:a16="http://schemas.microsoft.com/office/drawing/2014/main" id="{75D00CEC-D587-0942-92E8-FC514DC0D3DA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4" name="Content Placeholder 2">
            <a:extLst>
              <a:ext uri="{FF2B5EF4-FFF2-40B4-BE49-F238E27FC236}">
                <a16:creationId xmlns:a16="http://schemas.microsoft.com/office/drawing/2014/main" id="{15C95F03-03E3-8C45-8BE7-48EB5EE2B752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5" name="Content Placeholder 2">
            <a:extLst>
              <a:ext uri="{FF2B5EF4-FFF2-40B4-BE49-F238E27FC236}">
                <a16:creationId xmlns:a16="http://schemas.microsoft.com/office/drawing/2014/main" id="{57116EA5-415A-DE42-9525-F0C52B9B02CB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6" name="Content Placeholder 2">
            <a:extLst>
              <a:ext uri="{FF2B5EF4-FFF2-40B4-BE49-F238E27FC236}">
                <a16:creationId xmlns:a16="http://schemas.microsoft.com/office/drawing/2014/main" id="{691B7073-5831-DF40-BF25-C65D9F3965CD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6201169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7" name="Content Placeholder 2">
            <a:extLst>
              <a:ext uri="{FF2B5EF4-FFF2-40B4-BE49-F238E27FC236}">
                <a16:creationId xmlns:a16="http://schemas.microsoft.com/office/drawing/2014/main" id="{B1B6A634-C4DF-4448-B690-2227EE87CF20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6199548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8" name="Content Placeholder 2">
            <a:extLst>
              <a:ext uri="{FF2B5EF4-FFF2-40B4-BE49-F238E27FC236}">
                <a16:creationId xmlns:a16="http://schemas.microsoft.com/office/drawing/2014/main" id="{968E8E32-7482-884E-94DA-56E312D0F806}"/>
              </a:ext>
            </a:extLst>
          </p:cNvPr>
          <p:cNvSpPr>
            <a:spLocks noGrp="1"/>
          </p:cNvSpPr>
          <p:nvPr>
            <p:ph idx="44"/>
          </p:nvPr>
        </p:nvSpPr>
        <p:spPr>
          <a:xfrm>
            <a:off x="9079754" y="4676835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9" name="Content Placeholder 2">
            <a:extLst>
              <a:ext uri="{FF2B5EF4-FFF2-40B4-BE49-F238E27FC236}">
                <a16:creationId xmlns:a16="http://schemas.microsoft.com/office/drawing/2014/main" id="{5C82F37E-AA03-204B-8DC2-81D3E85CD564}"/>
              </a:ext>
            </a:extLst>
          </p:cNvPr>
          <p:cNvSpPr>
            <a:spLocks noGrp="1"/>
          </p:cNvSpPr>
          <p:nvPr>
            <p:ph idx="45" hasCustomPrompt="1"/>
          </p:nvPr>
        </p:nvSpPr>
        <p:spPr>
          <a:xfrm>
            <a:off x="9078133" y="4198035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54483889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12440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A555C8C-50AA-B04D-B964-BB53F982E71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9079754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95991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 2-Rows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DB05BFD-1488-8143-B390-A6EC0FCF3282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D4E9AAE-55F7-924E-9ED1-0008C53303CF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8DDBA54-1230-D24E-956F-24A94FEA2935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6202790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458CC86-585E-4B45-98D9-A0DEA3208A69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01169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73C4CA3-54C6-C74E-8333-8D101F4CEA98}"/>
              </a:ext>
            </a:extLst>
          </p:cNvPr>
          <p:cNvSpPr>
            <a:spLocks noGrp="1"/>
          </p:cNvSpPr>
          <p:nvPr>
            <p:ph idx="36"/>
          </p:nvPr>
        </p:nvSpPr>
        <p:spPr>
          <a:xfrm>
            <a:off x="9081375" y="2746405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57A78B1-5A07-7F49-9350-BA681D48EF91}"/>
              </a:ext>
            </a:extLst>
          </p:cNvPr>
          <p:cNvSpPr>
            <a:spLocks noGrp="1"/>
          </p:cNvSpPr>
          <p:nvPr>
            <p:ph idx="37" hasCustomPrompt="1"/>
          </p:nvPr>
        </p:nvSpPr>
        <p:spPr>
          <a:xfrm>
            <a:off x="9079754" y="2267605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A5F2E73E-A025-B348-924A-9887A7E1840E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DD4854D4-92DA-9F4D-A123-0A4F43442F97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BD4B0680-EDE2-9348-9E37-40974DC3B1AF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6201169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29FFF5FF-594A-C644-8783-36BC319ACF18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6199548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459661A2-1928-0A46-939D-F2F624BFDB4F}"/>
              </a:ext>
            </a:extLst>
          </p:cNvPr>
          <p:cNvSpPr>
            <a:spLocks noGrp="1"/>
          </p:cNvSpPr>
          <p:nvPr>
            <p:ph idx="44"/>
          </p:nvPr>
        </p:nvSpPr>
        <p:spPr>
          <a:xfrm>
            <a:off x="9079754" y="4676835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C9F6B74-E17D-C346-B5C1-968697395BA3}"/>
              </a:ext>
            </a:extLst>
          </p:cNvPr>
          <p:cNvSpPr>
            <a:spLocks noGrp="1"/>
          </p:cNvSpPr>
          <p:nvPr>
            <p:ph idx="45" hasCustomPrompt="1"/>
          </p:nvPr>
        </p:nvSpPr>
        <p:spPr>
          <a:xfrm>
            <a:off x="9078133" y="4198035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464062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Yellow">
    <p:bg>
      <p:bgPr>
        <a:solidFill>
          <a:srgbClr val="FBF3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>
            <a:extLst>
              <a:ext uri="{FF2B5EF4-FFF2-40B4-BE49-F238E27FC236}">
                <a16:creationId xmlns:a16="http://schemas.microsoft.com/office/drawing/2014/main" id="{C7939F68-36D6-4645-8A89-20EEC2C11514}"/>
              </a:ext>
            </a:extLst>
          </p:cNvPr>
          <p:cNvSpPr/>
          <p:nvPr userDrawn="1"/>
        </p:nvSpPr>
        <p:spPr>
          <a:xfrm>
            <a:off x="11598442" y="6376659"/>
            <a:ext cx="192505" cy="476452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080DE47C-CE3A-CC4E-8E5B-63CFF8D78458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Title 6">
            <a:extLst>
              <a:ext uri="{FF2B5EF4-FFF2-40B4-BE49-F238E27FC236}">
                <a16:creationId xmlns:a16="http://schemas.microsoft.com/office/drawing/2014/main" id="{2FE03C56-B00A-2142-828B-2740956269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0791" y="4646428"/>
            <a:ext cx="7412443" cy="1263058"/>
          </a:xfrm>
        </p:spPr>
        <p:txBody>
          <a:bodyPr anchor="t"/>
          <a:lstStyle>
            <a:lvl1pPr algn="r">
              <a:defRPr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8" name="Content Placeholder 2">
            <a:extLst>
              <a:ext uri="{FF2B5EF4-FFF2-40B4-BE49-F238E27FC236}">
                <a16:creationId xmlns:a16="http://schemas.microsoft.com/office/drawing/2014/main" id="{5FE3B81D-A2D4-C447-B95A-0EC9B7317F4D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300791" y="3519565"/>
            <a:ext cx="7570763" cy="1116000"/>
          </a:xfrm>
        </p:spPr>
        <p:txBody>
          <a:bodyPr/>
          <a:lstStyle>
            <a:lvl1pPr marL="0" indent="0" algn="r">
              <a:buNone/>
              <a:defRPr sz="8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427265123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12440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A555C8C-50AA-B04D-B964-BB53F982E71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9079754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65780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With Imag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3392801"/>
            <a:ext cx="3584941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99171" y="3392801"/>
            <a:ext cx="3586870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23468" y="3392801"/>
            <a:ext cx="3587179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FDB8ED-6EAA-AA4C-8AAF-034D671A6CC1}"/>
              </a:ext>
            </a:extLst>
          </p:cNvPr>
          <p:cNvSpPr/>
          <p:nvPr userDrawn="1"/>
        </p:nvSpPr>
        <p:spPr>
          <a:xfrm>
            <a:off x="475462" y="2268537"/>
            <a:ext cx="3591628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95A3BAE9-42E0-2640-B790-62CBEA7619E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9468" y="2268533"/>
            <a:ext cx="3592276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AC5835-4CE4-CE49-B5D9-FA755DF35B4D}"/>
              </a:ext>
            </a:extLst>
          </p:cNvPr>
          <p:cNvSpPr/>
          <p:nvPr userDrawn="1"/>
        </p:nvSpPr>
        <p:spPr>
          <a:xfrm>
            <a:off x="4310511" y="2268533"/>
            <a:ext cx="3580878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EA869B14-94D4-3B4C-81F0-3D0F3ABF8E8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304517" y="2268529"/>
            <a:ext cx="3581524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7056BA-6FFB-C542-8B23-9C1B23808EB2}"/>
              </a:ext>
            </a:extLst>
          </p:cNvPr>
          <p:cNvSpPr/>
          <p:nvPr userDrawn="1"/>
        </p:nvSpPr>
        <p:spPr>
          <a:xfrm>
            <a:off x="8124114" y="2268533"/>
            <a:ext cx="3580878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E57FB7CF-4856-6A40-9AE6-5D2AE0E59B1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18120" y="2268529"/>
            <a:ext cx="3581524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0545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With Image Header And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FDB8ED-6EAA-AA4C-8AAF-034D671A6CC1}"/>
              </a:ext>
            </a:extLst>
          </p:cNvPr>
          <p:cNvSpPr/>
          <p:nvPr userDrawn="1"/>
        </p:nvSpPr>
        <p:spPr>
          <a:xfrm>
            <a:off x="475462" y="2268537"/>
            <a:ext cx="3591628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95A3BAE9-42E0-2640-B790-62CBEA7619E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9468" y="2268533"/>
            <a:ext cx="3592276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AC5835-4CE4-CE49-B5D9-FA755DF35B4D}"/>
              </a:ext>
            </a:extLst>
          </p:cNvPr>
          <p:cNvSpPr/>
          <p:nvPr userDrawn="1"/>
        </p:nvSpPr>
        <p:spPr>
          <a:xfrm>
            <a:off x="4310511" y="2268533"/>
            <a:ext cx="3580878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EA869B14-94D4-3B4C-81F0-3D0F3ABF8E8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304517" y="2268529"/>
            <a:ext cx="3581524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7056BA-6FFB-C542-8B23-9C1B23808EB2}"/>
              </a:ext>
            </a:extLst>
          </p:cNvPr>
          <p:cNvSpPr/>
          <p:nvPr userDrawn="1"/>
        </p:nvSpPr>
        <p:spPr>
          <a:xfrm>
            <a:off x="8124114" y="2268533"/>
            <a:ext cx="3580878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E57FB7CF-4856-6A40-9AE6-5D2AE0E59B1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18120" y="2268529"/>
            <a:ext cx="3581524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422443E-5B00-DB47-BDA0-3EFCC80E0D0E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476803" y="4059504"/>
            <a:ext cx="3584941" cy="185906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189B59FB-57F4-CB4F-A361-43A706F22265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4299171" y="4059504"/>
            <a:ext cx="3586870" cy="185906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B6DCD41B-31A7-764A-A1FC-21E49C056389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8123468" y="4059504"/>
            <a:ext cx="3587179" cy="185906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91BBD32C-E2E8-254E-8977-FF37006E48F2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475182" y="3390530"/>
            <a:ext cx="3584941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72BA48A-DC41-0B4D-BAC7-870E07EF5CE3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4299171" y="3390529"/>
            <a:ext cx="3586870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0BC3627-8D3B-AB4C-8F80-5D87976F7F1F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8121844" y="3390529"/>
            <a:ext cx="3587179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25772157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938072"/>
            <a:ext cx="3584941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99171" y="2938072"/>
            <a:ext cx="3586870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23468" y="2938072"/>
            <a:ext cx="3587179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367840C-8EE0-1E4D-BABC-7C38951B97E5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8"/>
            <a:ext cx="3584941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10953CB2-7E82-4A47-9D94-C1624F16EB2E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299171" y="2269097"/>
            <a:ext cx="3586870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6" name="Content Placeholder 2">
            <a:extLst>
              <a:ext uri="{FF2B5EF4-FFF2-40B4-BE49-F238E27FC236}">
                <a16:creationId xmlns:a16="http://schemas.microsoft.com/office/drawing/2014/main" id="{14211838-8B6F-854A-B55E-D6958F29992C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8121844" y="2269097"/>
            <a:ext cx="3587179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98023728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With Process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3392801"/>
            <a:ext cx="3584941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99171" y="3392801"/>
            <a:ext cx="3586870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23468" y="3392801"/>
            <a:ext cx="3587179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0CB6C12E-0D7C-124D-81F6-9F51FE0351AC}"/>
              </a:ext>
            </a:extLst>
          </p:cNvPr>
          <p:cNvSpPr/>
          <p:nvPr userDrawn="1"/>
        </p:nvSpPr>
        <p:spPr>
          <a:xfrm>
            <a:off x="469468" y="2268529"/>
            <a:ext cx="3602324" cy="957039"/>
          </a:xfrm>
          <a:prstGeom prst="homePlat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E24734BD-15DC-BE4E-A440-CCABD89CB0A2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8"/>
            <a:ext cx="3596610" cy="956469"/>
          </a:xfrm>
        </p:spPr>
        <p:txBody>
          <a:bodyPr anchor="ctr"/>
          <a:lstStyle>
            <a:lvl1pPr marL="0" indent="0" algn="ctr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7" name="Chevron 6">
            <a:extLst>
              <a:ext uri="{FF2B5EF4-FFF2-40B4-BE49-F238E27FC236}">
                <a16:creationId xmlns:a16="http://schemas.microsoft.com/office/drawing/2014/main" id="{0F7B554A-AF44-504C-9259-A0680FEC821D}"/>
              </a:ext>
            </a:extLst>
          </p:cNvPr>
          <p:cNvSpPr/>
          <p:nvPr userDrawn="1"/>
        </p:nvSpPr>
        <p:spPr>
          <a:xfrm>
            <a:off x="4299171" y="2268529"/>
            <a:ext cx="3586870" cy="957038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A2CFA6F-A40C-0841-8C3B-DC5FCCEDC6FF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299171" y="2268529"/>
            <a:ext cx="3586870" cy="956469"/>
          </a:xfrm>
        </p:spPr>
        <p:txBody>
          <a:bodyPr anchor="ctr"/>
          <a:lstStyle>
            <a:lvl1pPr marL="0" indent="0" algn="ctr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9" name="Chevron 18">
            <a:extLst>
              <a:ext uri="{FF2B5EF4-FFF2-40B4-BE49-F238E27FC236}">
                <a16:creationId xmlns:a16="http://schemas.microsoft.com/office/drawing/2014/main" id="{9CA1F3F7-70B1-7046-B05E-9F8E5D908304}"/>
              </a:ext>
            </a:extLst>
          </p:cNvPr>
          <p:cNvSpPr/>
          <p:nvPr userDrawn="1"/>
        </p:nvSpPr>
        <p:spPr>
          <a:xfrm>
            <a:off x="8123777" y="2268529"/>
            <a:ext cx="3586870" cy="957038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92876E6A-50E0-3B4C-AB73-2B63F7157D4A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8123777" y="2268529"/>
            <a:ext cx="3586870" cy="956469"/>
          </a:xfrm>
        </p:spPr>
        <p:txBody>
          <a:bodyPr anchor="ctr"/>
          <a:lstStyle>
            <a:lvl1pPr marL="0" indent="0" algn="ctr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94717646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-Rows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5EBCB681-8E46-3A4F-94A6-D8B6923B0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3583632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63FA0BAD-4823-EA41-BD9A-E9D203153677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3583632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DB6891B5-5147-384C-A0E9-A70070B82643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4297862" y="274789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22C4B90B-F529-2F4F-A695-88F9F2960D6C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4296241" y="226909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58" name="Content Placeholder 2">
            <a:extLst>
              <a:ext uri="{FF2B5EF4-FFF2-40B4-BE49-F238E27FC236}">
                <a16:creationId xmlns:a16="http://schemas.microsoft.com/office/drawing/2014/main" id="{E357748A-F333-4C4D-97B0-2AD368D525BF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8123467" y="2747899"/>
            <a:ext cx="358717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9" name="Content Placeholder 2">
            <a:extLst>
              <a:ext uri="{FF2B5EF4-FFF2-40B4-BE49-F238E27FC236}">
                <a16:creationId xmlns:a16="http://schemas.microsoft.com/office/drawing/2014/main" id="{A07543A4-1F44-A544-93A5-078191DFC4B7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8121846" y="2269099"/>
            <a:ext cx="358717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2" name="Content Placeholder 2">
            <a:extLst>
              <a:ext uri="{FF2B5EF4-FFF2-40B4-BE49-F238E27FC236}">
                <a16:creationId xmlns:a16="http://schemas.microsoft.com/office/drawing/2014/main" id="{968D61EF-FE6A-FB45-92D7-430ECBB2DFC0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3583632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3" name="Content Placeholder 2">
            <a:extLst>
              <a:ext uri="{FF2B5EF4-FFF2-40B4-BE49-F238E27FC236}">
                <a16:creationId xmlns:a16="http://schemas.microsoft.com/office/drawing/2014/main" id="{75D00CEC-D587-0942-92E8-FC514DC0D3DA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3583632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4" name="Content Placeholder 2">
            <a:extLst>
              <a:ext uri="{FF2B5EF4-FFF2-40B4-BE49-F238E27FC236}">
                <a16:creationId xmlns:a16="http://schemas.microsoft.com/office/drawing/2014/main" id="{15C95F03-03E3-8C45-8BE7-48EB5EE2B752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4296241" y="467832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5" name="Content Placeholder 2">
            <a:extLst>
              <a:ext uri="{FF2B5EF4-FFF2-40B4-BE49-F238E27FC236}">
                <a16:creationId xmlns:a16="http://schemas.microsoft.com/office/drawing/2014/main" id="{57116EA5-415A-DE42-9525-F0C52B9B02CB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4294620" y="419952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6" name="Content Placeholder 2">
            <a:extLst>
              <a:ext uri="{FF2B5EF4-FFF2-40B4-BE49-F238E27FC236}">
                <a16:creationId xmlns:a16="http://schemas.microsoft.com/office/drawing/2014/main" id="{691B7073-5831-DF40-BF25-C65D9F3965CD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8121846" y="4678329"/>
            <a:ext cx="358717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7" name="Content Placeholder 2">
            <a:extLst>
              <a:ext uri="{FF2B5EF4-FFF2-40B4-BE49-F238E27FC236}">
                <a16:creationId xmlns:a16="http://schemas.microsoft.com/office/drawing/2014/main" id="{B1B6A634-C4DF-4448-B690-2227EE87CF20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8120225" y="4199529"/>
            <a:ext cx="358717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9953112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3584941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99171" y="2269098"/>
            <a:ext cx="3586870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23468" y="2269098"/>
            <a:ext cx="3587179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75676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-Rows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3584941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063D3A4-C140-414A-90E9-B48F4590EE2E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4297862" y="274789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27FAEDD-A49C-544B-A64F-61789F77189A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4296241" y="226909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8BE05BE-F8BD-1544-A5C9-9B501F5ACF8F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8123467" y="2747899"/>
            <a:ext cx="358717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C773D0E-8643-9E4C-9E88-E204079E3CC6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8121846" y="2269099"/>
            <a:ext cx="358717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CFBDAAF-C894-9148-A6D1-2AB19A9A0BE0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4296241" y="467832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3080FF8-ACCC-7C4B-B68D-7FAB41641206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4294620" y="419952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E8FC7A18-D229-0544-A564-3877BBC625F7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8121846" y="4678329"/>
            <a:ext cx="358717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A8043BE0-9EDF-9745-B800-FE1F6131D826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8120225" y="4199529"/>
            <a:ext cx="358717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97558217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3584941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99171" y="2269098"/>
            <a:ext cx="3586870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23468" y="2269098"/>
            <a:ext cx="3587179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35254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938072"/>
            <a:ext cx="5497897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12127" y="2938072"/>
            <a:ext cx="5498520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367840C-8EE0-1E4D-BABC-7C38951B97E5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8"/>
            <a:ext cx="5497897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10953CB2-7E82-4A47-9D94-C1624F16EB2E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6212127" y="2269097"/>
            <a:ext cx="5498520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341456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Dark Gra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>
            <a:extLst>
              <a:ext uri="{FF2B5EF4-FFF2-40B4-BE49-F238E27FC236}">
                <a16:creationId xmlns:a16="http://schemas.microsoft.com/office/drawing/2014/main" id="{C7939F68-36D6-4645-8A89-20EEC2C11514}"/>
              </a:ext>
            </a:extLst>
          </p:cNvPr>
          <p:cNvSpPr/>
          <p:nvPr userDrawn="1"/>
        </p:nvSpPr>
        <p:spPr>
          <a:xfrm>
            <a:off x="11598442" y="6376659"/>
            <a:ext cx="192505" cy="47645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080DE47C-CE3A-CC4E-8E5B-63CFF8D78458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6">
            <a:extLst>
              <a:ext uri="{FF2B5EF4-FFF2-40B4-BE49-F238E27FC236}">
                <a16:creationId xmlns:a16="http://schemas.microsoft.com/office/drawing/2014/main" id="{282485C6-E1E1-9145-9214-E4C24A1045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0791" y="4646428"/>
            <a:ext cx="7412443" cy="1263058"/>
          </a:xfrm>
        </p:spPr>
        <p:txBody>
          <a:bodyPr anchor="t"/>
          <a:lstStyle>
            <a:lvl1pPr algn="r"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3781C50-F132-EC43-85B2-B1027B0B08E8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300791" y="3519565"/>
            <a:ext cx="7570763" cy="1116000"/>
          </a:xfrm>
        </p:spPr>
        <p:txBody>
          <a:bodyPr/>
          <a:lstStyle>
            <a:lvl1pPr marL="0" indent="0" algn="r">
              <a:buNone/>
              <a:defRPr sz="8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9205892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5EBCB681-8E46-3A4F-94A6-D8B6923B0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2" y="2747899"/>
            <a:ext cx="5497897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63FA0BAD-4823-EA41-BD9A-E9D203153677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1" y="2269099"/>
            <a:ext cx="5497897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DB6891B5-5147-384C-A0E9-A70070B82643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6212127" y="2747899"/>
            <a:ext cx="549851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22C4B90B-F529-2F4F-A695-88F9F2960D6C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6210506" y="2269099"/>
            <a:ext cx="549851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2" name="Content Placeholder 2">
            <a:extLst>
              <a:ext uri="{FF2B5EF4-FFF2-40B4-BE49-F238E27FC236}">
                <a16:creationId xmlns:a16="http://schemas.microsoft.com/office/drawing/2014/main" id="{968D61EF-FE6A-FB45-92D7-430ECBB2DFC0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6" y="4678329"/>
            <a:ext cx="5497897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3" name="Content Placeholder 2">
            <a:extLst>
              <a:ext uri="{FF2B5EF4-FFF2-40B4-BE49-F238E27FC236}">
                <a16:creationId xmlns:a16="http://schemas.microsoft.com/office/drawing/2014/main" id="{75D00CEC-D587-0942-92E8-FC514DC0D3DA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5" y="4199529"/>
            <a:ext cx="5497897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4" name="Content Placeholder 2">
            <a:extLst>
              <a:ext uri="{FF2B5EF4-FFF2-40B4-BE49-F238E27FC236}">
                <a16:creationId xmlns:a16="http://schemas.microsoft.com/office/drawing/2014/main" id="{15C95F03-03E3-8C45-8BE7-48EB5EE2B752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6210506" y="4678329"/>
            <a:ext cx="549851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5" name="Content Placeholder 2">
            <a:extLst>
              <a:ext uri="{FF2B5EF4-FFF2-40B4-BE49-F238E27FC236}">
                <a16:creationId xmlns:a16="http://schemas.microsoft.com/office/drawing/2014/main" id="{57116EA5-415A-DE42-9525-F0C52B9B02CB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6208885" y="4199529"/>
            <a:ext cx="549851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76199360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5497901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10199" y="2269098"/>
            <a:ext cx="5500448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68840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5497901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3EFA39D-1EB7-C84A-AE8B-E422A900229D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6212127" y="2747899"/>
            <a:ext cx="549851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A07A72B-5EFA-1E43-9E9B-0D6BA0E65C31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6210506" y="2269099"/>
            <a:ext cx="549851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39253A2-3443-744B-8EAB-2506103FABC8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6210506" y="4678329"/>
            <a:ext cx="549851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9C0B195-C836-FC4C-A621-C46AE6D56BA8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6208885" y="4199529"/>
            <a:ext cx="549851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85640648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5497897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12127" y="2269098"/>
            <a:ext cx="5498520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02689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Layou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297C49B-A4F1-8F46-B7DB-36A860406C6E}"/>
              </a:ext>
            </a:extLst>
          </p:cNvPr>
          <p:cNvGrpSpPr/>
          <p:nvPr userDrawn="1"/>
        </p:nvGrpSpPr>
        <p:grpSpPr>
          <a:xfrm>
            <a:off x="-1307" y="0"/>
            <a:ext cx="12193311" cy="6868800"/>
            <a:chOff x="-1311" y="0"/>
            <a:chExt cx="12193311" cy="6868800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9BA539DC-09EB-6B4A-A3CD-93876AC4A3E1}"/>
                </a:ext>
              </a:extLst>
            </p:cNvPr>
            <p:cNvSpPr/>
            <p:nvPr userDrawn="1"/>
          </p:nvSpPr>
          <p:spPr>
            <a:xfrm>
              <a:off x="478114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5801B5B5-F479-0044-8ACA-31E4CECEF152}"/>
                </a:ext>
              </a:extLst>
            </p:cNvPr>
            <p:cNvSpPr/>
            <p:nvPr userDrawn="1"/>
          </p:nvSpPr>
          <p:spPr>
            <a:xfrm>
              <a:off x="1433783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E5508029-3227-7541-96B9-F72FAAB3FB84}"/>
                </a:ext>
              </a:extLst>
            </p:cNvPr>
            <p:cNvSpPr/>
            <p:nvPr userDrawn="1"/>
          </p:nvSpPr>
          <p:spPr>
            <a:xfrm>
              <a:off x="2389452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BCF18D07-879A-2744-8A3E-B571B8304281}"/>
                </a:ext>
              </a:extLst>
            </p:cNvPr>
            <p:cNvSpPr/>
            <p:nvPr userDrawn="1"/>
          </p:nvSpPr>
          <p:spPr>
            <a:xfrm>
              <a:off x="3345121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B277C333-5E4E-9A40-A329-1739854EE5F2}"/>
                </a:ext>
              </a:extLst>
            </p:cNvPr>
            <p:cNvSpPr/>
            <p:nvPr userDrawn="1"/>
          </p:nvSpPr>
          <p:spPr>
            <a:xfrm>
              <a:off x="4300790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D56CE3F-BD11-9B40-BB91-9AA458CB9EF6}"/>
                </a:ext>
              </a:extLst>
            </p:cNvPr>
            <p:cNvSpPr/>
            <p:nvPr userDrawn="1"/>
          </p:nvSpPr>
          <p:spPr>
            <a:xfrm>
              <a:off x="5256459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8FA5E27C-9B60-5141-913E-81AB5A30CB5F}"/>
                </a:ext>
              </a:extLst>
            </p:cNvPr>
            <p:cNvSpPr/>
            <p:nvPr userDrawn="1"/>
          </p:nvSpPr>
          <p:spPr>
            <a:xfrm>
              <a:off x="6212128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47116C7B-66F6-F84A-8E3D-10D85AAA3521}"/>
                </a:ext>
              </a:extLst>
            </p:cNvPr>
            <p:cNvSpPr/>
            <p:nvPr userDrawn="1"/>
          </p:nvSpPr>
          <p:spPr>
            <a:xfrm>
              <a:off x="7167797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BEE797BC-8C5D-A840-8244-F73D3D38944E}"/>
                </a:ext>
              </a:extLst>
            </p:cNvPr>
            <p:cNvSpPr/>
            <p:nvPr userDrawn="1"/>
          </p:nvSpPr>
          <p:spPr>
            <a:xfrm>
              <a:off x="8123466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2F131BB-4907-144E-B7DE-6F4ED8212A30}"/>
                </a:ext>
              </a:extLst>
            </p:cNvPr>
            <p:cNvSpPr/>
            <p:nvPr userDrawn="1"/>
          </p:nvSpPr>
          <p:spPr>
            <a:xfrm>
              <a:off x="9079135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6D0CF8FC-39DD-CB4F-A407-5C89CC3ADC65}"/>
                </a:ext>
              </a:extLst>
            </p:cNvPr>
            <p:cNvSpPr/>
            <p:nvPr userDrawn="1"/>
          </p:nvSpPr>
          <p:spPr>
            <a:xfrm>
              <a:off x="10034804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150B5C8F-3FE3-D843-93EE-33DACBFC2FC8}"/>
                </a:ext>
              </a:extLst>
            </p:cNvPr>
            <p:cNvSpPr/>
            <p:nvPr userDrawn="1"/>
          </p:nvSpPr>
          <p:spPr>
            <a:xfrm>
              <a:off x="10992403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04BE26EB-06C1-2044-ABEC-F6B24BEE2FD9}"/>
                </a:ext>
              </a:extLst>
            </p:cNvPr>
            <p:cNvSpPr/>
            <p:nvPr userDrawn="1"/>
          </p:nvSpPr>
          <p:spPr>
            <a:xfrm>
              <a:off x="478115" y="3958493"/>
              <a:ext cx="2631510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CA5E0CD1-E03E-6344-AC79-9981FA4B306A}"/>
                </a:ext>
              </a:extLst>
            </p:cNvPr>
            <p:cNvSpPr/>
            <p:nvPr userDrawn="1"/>
          </p:nvSpPr>
          <p:spPr>
            <a:xfrm>
              <a:off x="3345119" y="3958710"/>
              <a:ext cx="2631510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9559D096-6F79-F143-8FE9-192144E33A0F}"/>
                </a:ext>
              </a:extLst>
            </p:cNvPr>
            <p:cNvSpPr/>
            <p:nvPr userDrawn="1"/>
          </p:nvSpPr>
          <p:spPr>
            <a:xfrm>
              <a:off x="6212128" y="3958493"/>
              <a:ext cx="2631510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BE172166-7E7E-6A4E-981C-0B510E089F01}"/>
                </a:ext>
              </a:extLst>
            </p:cNvPr>
            <p:cNvSpPr/>
            <p:nvPr userDrawn="1"/>
          </p:nvSpPr>
          <p:spPr>
            <a:xfrm>
              <a:off x="9079135" y="3958493"/>
              <a:ext cx="2631510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6823125F-CA9F-8C4E-8EFE-45B335F91742}"/>
                </a:ext>
              </a:extLst>
            </p:cNvPr>
            <p:cNvSpPr/>
            <p:nvPr userDrawn="1"/>
          </p:nvSpPr>
          <p:spPr>
            <a:xfrm>
              <a:off x="478113" y="4569834"/>
              <a:ext cx="3587179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DF8EA206-6E6A-5C44-AE85-A92F555833C3}"/>
                </a:ext>
              </a:extLst>
            </p:cNvPr>
            <p:cNvSpPr/>
            <p:nvPr userDrawn="1"/>
          </p:nvSpPr>
          <p:spPr>
            <a:xfrm>
              <a:off x="4302410" y="4569834"/>
              <a:ext cx="3587179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FB466F43-232A-DA45-975F-66D42B69A6BA}"/>
                </a:ext>
              </a:extLst>
            </p:cNvPr>
            <p:cNvSpPr/>
            <p:nvPr userDrawn="1"/>
          </p:nvSpPr>
          <p:spPr>
            <a:xfrm>
              <a:off x="8123464" y="4569834"/>
              <a:ext cx="3587179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9716A7E9-D90B-9C41-9F65-CC77F6106796}"/>
                </a:ext>
              </a:extLst>
            </p:cNvPr>
            <p:cNvSpPr/>
            <p:nvPr userDrawn="1"/>
          </p:nvSpPr>
          <p:spPr>
            <a:xfrm>
              <a:off x="478113" y="5203696"/>
              <a:ext cx="5498516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F3F601F4-A270-424D-91AC-DABB90A6A519}"/>
                </a:ext>
              </a:extLst>
            </p:cNvPr>
            <p:cNvSpPr/>
            <p:nvPr userDrawn="1"/>
          </p:nvSpPr>
          <p:spPr>
            <a:xfrm>
              <a:off x="6212127" y="5203696"/>
              <a:ext cx="5498516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B8DEA4A2-344E-004F-934B-97C3E6765C12}"/>
                </a:ext>
              </a:extLst>
            </p:cNvPr>
            <p:cNvSpPr/>
            <p:nvPr userDrawn="1"/>
          </p:nvSpPr>
          <p:spPr>
            <a:xfrm>
              <a:off x="0" y="0"/>
              <a:ext cx="478113" cy="4788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B98EB34F-7E5C-E74B-A588-62A63B91D50F}"/>
                </a:ext>
              </a:extLst>
            </p:cNvPr>
            <p:cNvSpPr/>
            <p:nvPr userDrawn="1"/>
          </p:nvSpPr>
          <p:spPr>
            <a:xfrm>
              <a:off x="0" y="6388286"/>
              <a:ext cx="478113" cy="4788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A1B54A18-4C04-9443-BA83-90877AE75FE3}"/>
                </a:ext>
              </a:extLst>
            </p:cNvPr>
            <p:cNvSpPr/>
            <p:nvPr userDrawn="1"/>
          </p:nvSpPr>
          <p:spPr>
            <a:xfrm>
              <a:off x="11713887" y="0"/>
              <a:ext cx="478113" cy="4788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19CD987F-5CC5-5641-ABF4-1DEA8898E1F1}"/>
                </a:ext>
              </a:extLst>
            </p:cNvPr>
            <p:cNvSpPr/>
            <p:nvPr userDrawn="1"/>
          </p:nvSpPr>
          <p:spPr>
            <a:xfrm>
              <a:off x="11713887" y="6390000"/>
              <a:ext cx="478113" cy="4788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A4A9B6A9-6BBA-4543-B0F7-4AA69618F63F}"/>
                </a:ext>
              </a:extLst>
            </p:cNvPr>
            <p:cNvSpPr/>
            <p:nvPr userDrawn="1"/>
          </p:nvSpPr>
          <p:spPr>
            <a:xfrm>
              <a:off x="0" y="478800"/>
              <a:ext cx="478113" cy="4788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5EDC7734-79D0-1348-BBA1-BF52F08A81AA}"/>
                </a:ext>
              </a:extLst>
            </p:cNvPr>
            <p:cNvSpPr/>
            <p:nvPr userDrawn="1"/>
          </p:nvSpPr>
          <p:spPr>
            <a:xfrm>
              <a:off x="0" y="5909486"/>
              <a:ext cx="478113" cy="4788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2DCF8F0B-292B-C94B-8295-2D4821782C41}"/>
                </a:ext>
              </a:extLst>
            </p:cNvPr>
            <p:cNvSpPr/>
            <p:nvPr userDrawn="1"/>
          </p:nvSpPr>
          <p:spPr>
            <a:xfrm>
              <a:off x="-1311" y="1790299"/>
              <a:ext cx="478113" cy="4788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41140929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ck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Rectangle 143">
            <a:extLst>
              <a:ext uri="{FF2B5EF4-FFF2-40B4-BE49-F238E27FC236}">
                <a16:creationId xmlns:a16="http://schemas.microsoft.com/office/drawing/2014/main" id="{7C41D35E-7EF7-4F48-B145-53E58AE9693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Picture Placeholder 77">
            <a:extLst>
              <a:ext uri="{FF2B5EF4-FFF2-40B4-BE49-F238E27FC236}">
                <a16:creationId xmlns:a16="http://schemas.microsoft.com/office/drawing/2014/main" id="{E2BD1950-63D2-ED41-94C5-3CE06318DAC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noFill/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C7939F68-36D6-4645-8A89-20EEC2C11514}"/>
              </a:ext>
            </a:extLst>
          </p:cNvPr>
          <p:cNvSpPr/>
          <p:nvPr userDrawn="1"/>
        </p:nvSpPr>
        <p:spPr>
          <a:xfrm>
            <a:off x="11598442" y="6376659"/>
            <a:ext cx="192505" cy="476452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AF99DE-6B23-7C4F-99B3-FBCB6BA495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45123" y="4303486"/>
            <a:ext cx="8846877" cy="1604286"/>
          </a:xfrm>
          <a:solidFill>
            <a:srgbClr val="4A4A4A">
              <a:alpha val="90000"/>
            </a:srgbClr>
          </a:solidFill>
        </p:spPr>
        <p:txBody>
          <a:bodyPr lIns="270000" tIns="270000" rIns="270000" bIns="270000" anchor="t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9011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ck Title Slide 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16C0C55-7DC3-004C-88BD-EFD9C1FF27AF}"/>
              </a:ext>
            </a:extLst>
          </p:cNvPr>
          <p:cNvSpPr/>
          <p:nvPr userDrawn="1"/>
        </p:nvSpPr>
        <p:spPr>
          <a:xfrm>
            <a:off x="1" y="0"/>
            <a:ext cx="12192000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Picture Placeholder 77">
            <a:extLst>
              <a:ext uri="{FF2B5EF4-FFF2-40B4-BE49-F238E27FC236}">
                <a16:creationId xmlns:a16="http://schemas.microsoft.com/office/drawing/2014/main" id="{E2BD1950-63D2-ED41-94C5-3CE06318DAC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7999"/>
          </a:xfrm>
          <a:noFill/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C7939F68-36D6-4645-8A89-20EEC2C11514}"/>
              </a:ext>
            </a:extLst>
          </p:cNvPr>
          <p:cNvSpPr/>
          <p:nvPr userDrawn="1"/>
        </p:nvSpPr>
        <p:spPr>
          <a:xfrm>
            <a:off x="11598442" y="6376659"/>
            <a:ext cx="192505" cy="476452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AF99DE-6B23-7C4F-99B3-FBCB6BA495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45123" y="4303486"/>
            <a:ext cx="8846877" cy="1604286"/>
          </a:xfrm>
          <a:solidFill>
            <a:srgbClr val="FBF315">
              <a:alpha val="90000"/>
            </a:srgbClr>
          </a:solidFill>
        </p:spPr>
        <p:txBody>
          <a:bodyPr lIns="270000" tIns="270000" rIns="270000" bIns="270000" anchor="t"/>
          <a:lstStyle>
            <a:lvl1pPr algn="l">
              <a:defRPr sz="3600">
                <a:solidFill>
                  <a:srgbClr val="11111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377405A-24EE-384A-8A5D-391758C07F0A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BEB2AD1-CE51-4A40-9E50-EABDF7E54488}"/>
              </a:ext>
            </a:extLst>
          </p:cNvPr>
          <p:cNvSpPr/>
          <p:nvPr userDrawn="1"/>
        </p:nvSpPr>
        <p:spPr>
          <a:xfrm>
            <a:off x="11189895" y="413072"/>
            <a:ext cx="601052" cy="583774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907BD0D-36F9-324B-847E-3B9390710D73}"/>
              </a:ext>
            </a:extLst>
          </p:cNvPr>
          <p:cNvSpPr/>
          <p:nvPr userDrawn="1"/>
        </p:nvSpPr>
        <p:spPr>
          <a:xfrm>
            <a:off x="11089895" y="6112701"/>
            <a:ext cx="601052" cy="74041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50685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4-C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12440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A555C8C-50AA-B04D-B964-BB53F982E71F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9079754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id="{0614DC49-89B4-9942-A2C1-B48A2F480046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212440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79" name="Content Placeholder 2">
            <a:extLst>
              <a:ext uri="{FF2B5EF4-FFF2-40B4-BE49-F238E27FC236}">
                <a16:creationId xmlns:a16="http://schemas.microsoft.com/office/drawing/2014/main" id="{B99D6184-F452-2549-8D84-91BA2754E15B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9079754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BFEC9247-6AF5-FA4C-A3B7-A49F7E1C3800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6212440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3" name="Content Placeholder 2">
            <a:extLst>
              <a:ext uri="{FF2B5EF4-FFF2-40B4-BE49-F238E27FC236}">
                <a16:creationId xmlns:a16="http://schemas.microsoft.com/office/drawing/2014/main" id="{A11F960C-EA7C-994A-8261-CA0DB46D8AD6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9079754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9DB751D7-D718-3940-BB5A-2A5D47F810E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6212440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87" name="Content Placeholder 2">
            <a:extLst>
              <a:ext uri="{FF2B5EF4-FFF2-40B4-BE49-F238E27FC236}">
                <a16:creationId xmlns:a16="http://schemas.microsoft.com/office/drawing/2014/main" id="{A42ABEC8-2DBA-E547-BA99-8F2E08460B32}"/>
              </a:ext>
            </a:extLst>
          </p:cNvPr>
          <p:cNvSpPr>
            <a:spLocks noGrp="1"/>
          </p:cNvSpPr>
          <p:nvPr>
            <p:ph idx="31" hasCustomPrompt="1"/>
          </p:nvPr>
        </p:nvSpPr>
        <p:spPr>
          <a:xfrm>
            <a:off x="9079754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84500486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E9D61D7-83D8-2846-B538-3B37CFF3D2D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300791" y="3519565"/>
            <a:ext cx="7570763" cy="1116000"/>
          </a:xfrm>
        </p:spPr>
        <p:txBody>
          <a:bodyPr/>
          <a:lstStyle>
            <a:lvl1pPr marL="0" indent="0" algn="r">
              <a:buNone/>
              <a:defRPr sz="8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C7939F68-36D6-4645-8A89-20EEC2C11514}"/>
              </a:ext>
            </a:extLst>
          </p:cNvPr>
          <p:cNvSpPr/>
          <p:nvPr userDrawn="1"/>
        </p:nvSpPr>
        <p:spPr>
          <a:xfrm>
            <a:off x="11598442" y="6376659"/>
            <a:ext cx="192505" cy="4764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080DE47C-CE3A-CC4E-8E5B-63CFF8D78458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6">
            <a:extLst>
              <a:ext uri="{FF2B5EF4-FFF2-40B4-BE49-F238E27FC236}">
                <a16:creationId xmlns:a16="http://schemas.microsoft.com/office/drawing/2014/main" id="{738DD5CD-B3A2-FE48-AC4C-F2C05D2877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0791" y="4646428"/>
            <a:ext cx="7412443" cy="1263058"/>
          </a:xfrm>
        </p:spPr>
        <p:txBody>
          <a:bodyPr anchor="t"/>
          <a:lstStyle>
            <a:lvl1pPr algn="r">
              <a:defRPr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5761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Gra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>
            <a:extLst>
              <a:ext uri="{FF2B5EF4-FFF2-40B4-BE49-F238E27FC236}">
                <a16:creationId xmlns:a16="http://schemas.microsoft.com/office/drawing/2014/main" id="{C7939F68-36D6-4645-8A89-20EEC2C11514}"/>
              </a:ext>
            </a:extLst>
          </p:cNvPr>
          <p:cNvSpPr/>
          <p:nvPr userDrawn="1"/>
        </p:nvSpPr>
        <p:spPr>
          <a:xfrm>
            <a:off x="11598442" y="6376659"/>
            <a:ext cx="192505" cy="47645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080DE47C-CE3A-CC4E-8E5B-63CFF8D78458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6">
            <a:extLst>
              <a:ext uri="{FF2B5EF4-FFF2-40B4-BE49-F238E27FC236}">
                <a16:creationId xmlns:a16="http://schemas.microsoft.com/office/drawing/2014/main" id="{8687DE3D-61D7-3D4C-9351-F20261DBE0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0791" y="4646428"/>
            <a:ext cx="7412443" cy="1263058"/>
          </a:xfrm>
        </p:spPr>
        <p:txBody>
          <a:bodyPr anchor="t"/>
          <a:lstStyle>
            <a:lvl1pPr algn="r">
              <a:defRPr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7CCBA031-6A54-E142-9D3D-BE20DA63A010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300791" y="3519565"/>
            <a:ext cx="7570763" cy="1116000"/>
          </a:xfrm>
        </p:spPr>
        <p:txBody>
          <a:bodyPr/>
          <a:lstStyle>
            <a:lvl1pPr marL="0" indent="0" algn="r">
              <a:buNone/>
              <a:defRPr sz="8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333825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3-C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99173" y="276568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123468" y="276568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4299173" y="2287395"/>
            <a:ext cx="3586867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id="{0614DC49-89B4-9942-A2C1-B48A2F480046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8123468" y="228739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4299173" y="467423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BFEC9247-6AF5-FA4C-A3B7-A49F7E1C3800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8123468" y="467423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4299173" y="4195945"/>
            <a:ext cx="3586867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9DB751D7-D718-3940-BB5A-2A5D47F810E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8123468" y="419594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36502111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Yellow">
    <p:bg>
      <p:bgPr>
        <a:solidFill>
          <a:srgbClr val="FBF3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>
            <a:extLst>
              <a:ext uri="{FF2B5EF4-FFF2-40B4-BE49-F238E27FC236}">
                <a16:creationId xmlns:a16="http://schemas.microsoft.com/office/drawing/2014/main" id="{C7939F68-36D6-4645-8A89-20EEC2C11514}"/>
              </a:ext>
            </a:extLst>
          </p:cNvPr>
          <p:cNvSpPr/>
          <p:nvPr userDrawn="1"/>
        </p:nvSpPr>
        <p:spPr>
          <a:xfrm>
            <a:off x="11598442" y="6376659"/>
            <a:ext cx="192505" cy="476452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080DE47C-CE3A-CC4E-8E5B-63CFF8D78458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Title 6">
            <a:extLst>
              <a:ext uri="{FF2B5EF4-FFF2-40B4-BE49-F238E27FC236}">
                <a16:creationId xmlns:a16="http://schemas.microsoft.com/office/drawing/2014/main" id="{2FE03C56-B00A-2142-828B-2740956269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0791" y="4646428"/>
            <a:ext cx="7412443" cy="1263058"/>
          </a:xfrm>
        </p:spPr>
        <p:txBody>
          <a:bodyPr anchor="t"/>
          <a:lstStyle>
            <a:lvl1pPr algn="r">
              <a:defRPr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8" name="Content Placeholder 2">
            <a:extLst>
              <a:ext uri="{FF2B5EF4-FFF2-40B4-BE49-F238E27FC236}">
                <a16:creationId xmlns:a16="http://schemas.microsoft.com/office/drawing/2014/main" id="{5FE3B81D-A2D4-C447-B95A-0EC9B7317F4D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300791" y="3519565"/>
            <a:ext cx="7570763" cy="1116000"/>
          </a:xfrm>
        </p:spPr>
        <p:txBody>
          <a:bodyPr/>
          <a:lstStyle>
            <a:lvl1pPr marL="0" indent="0" algn="r">
              <a:buNone/>
              <a:defRPr sz="8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31647445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Dark Gra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>
            <a:extLst>
              <a:ext uri="{FF2B5EF4-FFF2-40B4-BE49-F238E27FC236}">
                <a16:creationId xmlns:a16="http://schemas.microsoft.com/office/drawing/2014/main" id="{C7939F68-36D6-4645-8A89-20EEC2C11514}"/>
              </a:ext>
            </a:extLst>
          </p:cNvPr>
          <p:cNvSpPr/>
          <p:nvPr userDrawn="1"/>
        </p:nvSpPr>
        <p:spPr>
          <a:xfrm>
            <a:off x="11598442" y="6376659"/>
            <a:ext cx="192505" cy="47645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080DE47C-CE3A-CC4E-8E5B-63CFF8D78458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6">
            <a:extLst>
              <a:ext uri="{FF2B5EF4-FFF2-40B4-BE49-F238E27FC236}">
                <a16:creationId xmlns:a16="http://schemas.microsoft.com/office/drawing/2014/main" id="{282485C6-E1E1-9145-9214-E4C24A1045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0791" y="4646428"/>
            <a:ext cx="7412443" cy="1263058"/>
          </a:xfrm>
        </p:spPr>
        <p:txBody>
          <a:bodyPr anchor="t"/>
          <a:lstStyle>
            <a:lvl1pPr algn="r"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3781C50-F132-EC43-85B2-B1027B0B08E8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300791" y="3519565"/>
            <a:ext cx="7570763" cy="1116000"/>
          </a:xfrm>
        </p:spPr>
        <p:txBody>
          <a:bodyPr/>
          <a:lstStyle>
            <a:lvl1pPr marL="0" indent="0" algn="r">
              <a:buNone/>
              <a:defRPr sz="8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65875157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3-C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99173" y="276568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123468" y="276568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4299173" y="2287395"/>
            <a:ext cx="3586867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id="{0614DC49-89B4-9942-A2C1-B48A2F480046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8123468" y="228739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4299173" y="467423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BFEC9247-6AF5-FA4C-A3B7-A49F7E1C3800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8123468" y="467423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4299173" y="4195945"/>
            <a:ext cx="3586867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9DB751D7-D718-3940-BB5A-2A5D47F810E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8123468" y="419594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48870237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3-Cols 25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836538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9086028" y="0"/>
            <a:ext cx="310597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9084096" y="9943"/>
            <a:ext cx="3104323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17F33230-4527-8C4D-905C-A1467E8D2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4821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D831A6B-BAD5-E047-BF66-97899B395E93}"/>
              </a:ext>
            </a:extLst>
          </p:cNvPr>
          <p:cNvCxnSpPr>
            <a:cxnSpLocks/>
          </p:cNvCxnSpPr>
          <p:nvPr userDrawn="1"/>
        </p:nvCxnSpPr>
        <p:spPr>
          <a:xfrm flipV="1">
            <a:off x="882633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9B563B48-1EC1-5C4F-8D35-71FFB60B1ADA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6211291" y="277924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3F58F495-4913-BC4F-A2C2-B26C68FF040B}"/>
              </a:ext>
            </a:extLst>
          </p:cNvPr>
          <p:cNvSpPr>
            <a:spLocks noGrp="1"/>
          </p:cNvSpPr>
          <p:nvPr>
            <p:ph idx="34" hasCustomPrompt="1"/>
          </p:nvPr>
        </p:nvSpPr>
        <p:spPr>
          <a:xfrm>
            <a:off x="6211291" y="2300953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03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BF54618A-299E-E942-81AD-82E845AA8A53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11291" y="468779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62395F6B-9FA6-8F49-B161-F4B626EFD221}"/>
              </a:ext>
            </a:extLst>
          </p:cNvPr>
          <p:cNvSpPr>
            <a:spLocks noGrp="1"/>
          </p:cNvSpPr>
          <p:nvPr>
            <p:ph idx="36" hasCustomPrompt="1"/>
          </p:nvPr>
        </p:nvSpPr>
        <p:spPr>
          <a:xfrm>
            <a:off x="6211291" y="4209503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83303974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2-Cols 50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20331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17F33230-4527-8C4D-905C-A1467E8D2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D831A6B-BAD5-E047-BF66-97899B395E93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47043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Gray 4-Cols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12440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A555C8C-50AA-B04D-B964-BB53F982E71F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9079754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id="{0614DC49-89B4-9942-A2C1-B48A2F480046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212440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79" name="Content Placeholder 2">
            <a:extLst>
              <a:ext uri="{FF2B5EF4-FFF2-40B4-BE49-F238E27FC236}">
                <a16:creationId xmlns:a16="http://schemas.microsoft.com/office/drawing/2014/main" id="{B99D6184-F452-2549-8D84-91BA2754E15B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9079754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BFEC9247-6AF5-FA4C-A3B7-A49F7E1C3800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6212440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3" name="Content Placeholder 2">
            <a:extLst>
              <a:ext uri="{FF2B5EF4-FFF2-40B4-BE49-F238E27FC236}">
                <a16:creationId xmlns:a16="http://schemas.microsoft.com/office/drawing/2014/main" id="{A11F960C-EA7C-994A-8261-CA0DB46D8AD6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9079754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9DB751D7-D718-3940-BB5A-2A5D47F810E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6212440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87" name="Content Placeholder 2">
            <a:extLst>
              <a:ext uri="{FF2B5EF4-FFF2-40B4-BE49-F238E27FC236}">
                <a16:creationId xmlns:a16="http://schemas.microsoft.com/office/drawing/2014/main" id="{A42ABEC8-2DBA-E547-BA99-8F2E08460B32}"/>
              </a:ext>
            </a:extLst>
          </p:cNvPr>
          <p:cNvSpPr>
            <a:spLocks noGrp="1"/>
          </p:cNvSpPr>
          <p:nvPr>
            <p:ph idx="31" hasCustomPrompt="1"/>
          </p:nvPr>
        </p:nvSpPr>
        <p:spPr>
          <a:xfrm>
            <a:off x="9079754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09492682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Gray 3-Cols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99173" y="276568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123468" y="276568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4299173" y="2287395"/>
            <a:ext cx="3586867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id="{0614DC49-89B4-9942-A2C1-B48A2F480046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8123468" y="228739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4299173" y="467423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BFEC9247-6AF5-FA4C-A3B7-A49F7E1C3800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8123468" y="467423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4299173" y="4195945"/>
            <a:ext cx="3586867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9DB751D7-D718-3940-BB5A-2A5D47F810E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8123468" y="419594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312594055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Gray 3-Cols 25% Image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9086028" y="0"/>
            <a:ext cx="310597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9084096" y="9943"/>
            <a:ext cx="3104323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17F33230-4527-8C4D-905C-A1467E8D2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4821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D831A6B-BAD5-E047-BF66-97899B395E93}"/>
              </a:ext>
            </a:extLst>
          </p:cNvPr>
          <p:cNvCxnSpPr>
            <a:cxnSpLocks/>
          </p:cNvCxnSpPr>
          <p:nvPr userDrawn="1"/>
        </p:nvCxnSpPr>
        <p:spPr>
          <a:xfrm flipV="1">
            <a:off x="882633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9B563B48-1EC1-5C4F-8D35-71FFB60B1ADA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6211291" y="277924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3F58F495-4913-BC4F-A2C2-B26C68FF040B}"/>
              </a:ext>
            </a:extLst>
          </p:cNvPr>
          <p:cNvSpPr>
            <a:spLocks noGrp="1"/>
          </p:cNvSpPr>
          <p:nvPr>
            <p:ph idx="34" hasCustomPrompt="1"/>
          </p:nvPr>
        </p:nvSpPr>
        <p:spPr>
          <a:xfrm>
            <a:off x="6211291" y="2300953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03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BF54618A-299E-E942-81AD-82E845AA8A53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11291" y="468779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62395F6B-9FA6-8F49-B161-F4B626EFD221}"/>
              </a:ext>
            </a:extLst>
          </p:cNvPr>
          <p:cNvSpPr>
            <a:spLocks noGrp="1"/>
          </p:cNvSpPr>
          <p:nvPr>
            <p:ph idx="36" hasCustomPrompt="1"/>
          </p:nvPr>
        </p:nvSpPr>
        <p:spPr>
          <a:xfrm>
            <a:off x="6211291" y="4209503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419277089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Gray 2-Cols 50% Image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20331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17F33230-4527-8C4D-905C-A1467E8D2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D831A6B-BAD5-E047-BF66-97899B395E93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519043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Yellow 4-Cols">
    <p:bg>
      <p:bgPr>
        <a:solidFill>
          <a:srgbClr val="FBF3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D632EF15-6F64-EF4C-9A89-ADD62281CA7D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12440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A555C8C-50AA-B04D-B964-BB53F982E71F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9079754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id="{0614DC49-89B4-9942-A2C1-B48A2F480046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212440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79" name="Content Placeholder 2">
            <a:extLst>
              <a:ext uri="{FF2B5EF4-FFF2-40B4-BE49-F238E27FC236}">
                <a16:creationId xmlns:a16="http://schemas.microsoft.com/office/drawing/2014/main" id="{B99D6184-F452-2549-8D84-91BA2754E15B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9079754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BFEC9247-6AF5-FA4C-A3B7-A49F7E1C3800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6212440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3" name="Content Placeholder 2">
            <a:extLst>
              <a:ext uri="{FF2B5EF4-FFF2-40B4-BE49-F238E27FC236}">
                <a16:creationId xmlns:a16="http://schemas.microsoft.com/office/drawing/2014/main" id="{A11F960C-EA7C-994A-8261-CA0DB46D8AD6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9079754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9DB751D7-D718-3940-BB5A-2A5D47F810E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6212440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87" name="Content Placeholder 2">
            <a:extLst>
              <a:ext uri="{FF2B5EF4-FFF2-40B4-BE49-F238E27FC236}">
                <a16:creationId xmlns:a16="http://schemas.microsoft.com/office/drawing/2014/main" id="{A42ABEC8-2DBA-E547-BA99-8F2E08460B32}"/>
              </a:ext>
            </a:extLst>
          </p:cNvPr>
          <p:cNvSpPr>
            <a:spLocks noGrp="1"/>
          </p:cNvSpPr>
          <p:nvPr>
            <p:ph idx="31" hasCustomPrompt="1"/>
          </p:nvPr>
        </p:nvSpPr>
        <p:spPr>
          <a:xfrm>
            <a:off x="9079754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092001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3-Cols 25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836538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9086028" y="0"/>
            <a:ext cx="310597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9084096" y="9943"/>
            <a:ext cx="3104323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17F33230-4527-8C4D-905C-A1467E8D2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4821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D831A6B-BAD5-E047-BF66-97899B395E93}"/>
              </a:ext>
            </a:extLst>
          </p:cNvPr>
          <p:cNvCxnSpPr>
            <a:cxnSpLocks/>
          </p:cNvCxnSpPr>
          <p:nvPr userDrawn="1"/>
        </p:nvCxnSpPr>
        <p:spPr>
          <a:xfrm flipV="1">
            <a:off x="882633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9B563B48-1EC1-5C4F-8D35-71FFB60B1ADA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6211291" y="277924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3F58F495-4913-BC4F-A2C2-B26C68FF040B}"/>
              </a:ext>
            </a:extLst>
          </p:cNvPr>
          <p:cNvSpPr>
            <a:spLocks noGrp="1"/>
          </p:cNvSpPr>
          <p:nvPr>
            <p:ph idx="34" hasCustomPrompt="1"/>
          </p:nvPr>
        </p:nvSpPr>
        <p:spPr>
          <a:xfrm>
            <a:off x="6211291" y="2300953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03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BF54618A-299E-E942-81AD-82E845AA8A53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11291" y="468779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62395F6B-9FA6-8F49-B161-F4B626EFD221}"/>
              </a:ext>
            </a:extLst>
          </p:cNvPr>
          <p:cNvSpPr>
            <a:spLocks noGrp="1"/>
          </p:cNvSpPr>
          <p:nvPr>
            <p:ph idx="36" hasCustomPrompt="1"/>
          </p:nvPr>
        </p:nvSpPr>
        <p:spPr>
          <a:xfrm>
            <a:off x="6211291" y="4209503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201076504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Yellow 3-Cols">
    <p:bg>
      <p:bgPr>
        <a:solidFill>
          <a:srgbClr val="FBF3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99173" y="276568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123468" y="276568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4299173" y="2287395"/>
            <a:ext cx="3586867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id="{0614DC49-89B4-9942-A2C1-B48A2F480046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8123468" y="228739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4299173" y="467423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BFEC9247-6AF5-FA4C-A3B7-A49F7E1C3800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8123468" y="467423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4299173" y="4195945"/>
            <a:ext cx="3586867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9DB751D7-D718-3940-BB5A-2A5D47F810E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8123468" y="419594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585E466-1B3E-784F-AC10-E3167106A7D7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23456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Yellow 3-Cols 25% Image">
    <p:bg>
      <p:bgPr>
        <a:solidFill>
          <a:srgbClr val="FBF3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D632EF15-6F64-EF4C-9A89-ADD62281CA7D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9086028" y="0"/>
            <a:ext cx="310597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9084096" y="9943"/>
            <a:ext cx="3104323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17F33230-4527-8C4D-905C-A1467E8D2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4821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D831A6B-BAD5-E047-BF66-97899B395E93}"/>
              </a:ext>
            </a:extLst>
          </p:cNvPr>
          <p:cNvCxnSpPr>
            <a:cxnSpLocks/>
          </p:cNvCxnSpPr>
          <p:nvPr userDrawn="1"/>
        </p:nvCxnSpPr>
        <p:spPr>
          <a:xfrm flipV="1">
            <a:off x="882633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9B563B48-1EC1-5C4F-8D35-71FFB60B1ADA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6211291" y="277924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3F58F495-4913-BC4F-A2C2-B26C68FF040B}"/>
              </a:ext>
            </a:extLst>
          </p:cNvPr>
          <p:cNvSpPr>
            <a:spLocks noGrp="1"/>
          </p:cNvSpPr>
          <p:nvPr>
            <p:ph idx="34" hasCustomPrompt="1"/>
          </p:nvPr>
        </p:nvSpPr>
        <p:spPr>
          <a:xfrm>
            <a:off x="6211291" y="2300953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03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BF54618A-299E-E942-81AD-82E845AA8A53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11291" y="468779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62395F6B-9FA6-8F49-B161-F4B626EFD221}"/>
              </a:ext>
            </a:extLst>
          </p:cNvPr>
          <p:cNvSpPr>
            <a:spLocks noGrp="1"/>
          </p:cNvSpPr>
          <p:nvPr>
            <p:ph idx="36" hasCustomPrompt="1"/>
          </p:nvPr>
        </p:nvSpPr>
        <p:spPr>
          <a:xfrm>
            <a:off x="6211291" y="4209503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207134597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Yellow 2-Cols 50% Image">
    <p:bg>
      <p:bgPr>
        <a:solidFill>
          <a:srgbClr val="FBF3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D632EF15-6F64-EF4C-9A89-ADD62281CA7D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20331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17F33230-4527-8C4D-905C-A1467E8D2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D831A6B-BAD5-E047-BF66-97899B395E93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681578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arkGray 4-Cols">
    <p:bg>
      <p:bgPr>
        <a:solidFill>
          <a:srgbClr val="4A4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D632EF15-6F64-EF4C-9A89-ADD62281CA7D}"/>
              </a:ext>
            </a:extLst>
          </p:cNvPr>
          <p:cNvSpPr/>
          <p:nvPr userDrawn="1"/>
        </p:nvSpPr>
        <p:spPr>
          <a:xfrm>
            <a:off x="398141" y="6117590"/>
            <a:ext cx="601052" cy="740410"/>
          </a:xfrm>
          <a:prstGeom prst="rect">
            <a:avLst/>
          </a:prstGeom>
          <a:solidFill>
            <a:srgbClr val="4A4A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6F0A34C4-74BB-3143-81BD-5E41516A6D6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618DA6B5-2E56-B54A-84A0-E7E1CE83F10F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CFC16F58-304E-8845-9619-543F2AE9420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12440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40F3DDBF-168E-FE45-8EDD-D3168B279BB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9079754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11D1EAE1-AA56-C241-917D-F9847F882687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6BFE90F3-ADE5-8E4D-BD73-7E74207BAFEE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488E888F-EC01-2D4F-A2B7-0D1DCC3B1249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212440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FD86F70D-A82C-B64C-B27C-E974B29A3B88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9079754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187B079F-5807-6247-8B9A-EF007FF98B89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3BB23BA3-1259-D64D-A5A6-866EE861C144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4785ACB9-2920-484E-958C-A68C9C935E06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6212440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BBFF2FC4-C3E1-BD48-9E31-1D530C3325DA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9079754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3EB88672-B9BA-D348-906E-07D8E2454C27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DC16524F-980E-BA43-8301-728D75EC0A3C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4CDE4A90-2DB1-A24B-B866-EFE35F244187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6212440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42" name="Content Placeholder 2">
            <a:extLst>
              <a:ext uri="{FF2B5EF4-FFF2-40B4-BE49-F238E27FC236}">
                <a16:creationId xmlns:a16="http://schemas.microsoft.com/office/drawing/2014/main" id="{BCCD8BB9-F661-1447-900A-18F8B5171926}"/>
              </a:ext>
            </a:extLst>
          </p:cNvPr>
          <p:cNvSpPr>
            <a:spLocks noGrp="1"/>
          </p:cNvSpPr>
          <p:nvPr>
            <p:ph idx="31" hasCustomPrompt="1"/>
          </p:nvPr>
        </p:nvSpPr>
        <p:spPr>
          <a:xfrm>
            <a:off x="9079754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88182A70-AEC5-B34F-8851-F0DDC782E9C8}"/>
              </a:ext>
            </a:extLst>
          </p:cNvPr>
          <p:cNvCxnSpPr>
            <a:cxnSpLocks/>
          </p:cNvCxnSpPr>
          <p:nvPr userDrawn="1"/>
        </p:nvCxnSpPr>
        <p:spPr>
          <a:xfrm flipV="1">
            <a:off x="11710646" y="6406008"/>
            <a:ext cx="0" cy="44573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605048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arkGray 3-Cols">
    <p:bg>
      <p:bgPr>
        <a:solidFill>
          <a:srgbClr val="4A4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99173" y="276568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123468" y="276568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4299173" y="2287395"/>
            <a:ext cx="3586867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id="{0614DC49-89B4-9942-A2C1-B48A2F480046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8123468" y="228739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4299173" y="467423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BFEC9247-6AF5-FA4C-A3B7-A49F7E1C3800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8123468" y="467423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4299173" y="4195945"/>
            <a:ext cx="3586867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9DB751D7-D718-3940-BB5A-2A5D47F810E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8123468" y="419594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06E9F40-FB1D-5349-908F-A7DAF54C7D2D}"/>
              </a:ext>
            </a:extLst>
          </p:cNvPr>
          <p:cNvSpPr/>
          <p:nvPr userDrawn="1"/>
        </p:nvSpPr>
        <p:spPr>
          <a:xfrm>
            <a:off x="398141" y="6117590"/>
            <a:ext cx="601052" cy="740410"/>
          </a:xfrm>
          <a:prstGeom prst="rect">
            <a:avLst/>
          </a:prstGeom>
          <a:solidFill>
            <a:srgbClr val="4A4A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8D0C535-F71F-CD4B-B2C5-F0F908A8D3CD}"/>
              </a:ext>
            </a:extLst>
          </p:cNvPr>
          <p:cNvCxnSpPr>
            <a:cxnSpLocks/>
          </p:cNvCxnSpPr>
          <p:nvPr userDrawn="1"/>
        </p:nvCxnSpPr>
        <p:spPr>
          <a:xfrm flipV="1">
            <a:off x="11710646" y="6406008"/>
            <a:ext cx="0" cy="44573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062271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arkGray 3-Cols 25% Image">
    <p:bg>
      <p:bgPr>
        <a:solidFill>
          <a:srgbClr val="4A4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9086028" y="0"/>
            <a:ext cx="310597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9084096" y="9943"/>
            <a:ext cx="3104323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9B563B48-1EC1-5C4F-8D35-71FFB60B1ADA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6211291" y="277924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3F58F495-4913-BC4F-A2C2-B26C68FF040B}"/>
              </a:ext>
            </a:extLst>
          </p:cNvPr>
          <p:cNvSpPr>
            <a:spLocks noGrp="1"/>
          </p:cNvSpPr>
          <p:nvPr>
            <p:ph idx="34" hasCustomPrompt="1"/>
          </p:nvPr>
        </p:nvSpPr>
        <p:spPr>
          <a:xfrm>
            <a:off x="6211291" y="2300953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03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BF54618A-299E-E942-81AD-82E845AA8A53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11291" y="468779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62395F6B-9FA6-8F49-B161-F4B626EFD221}"/>
              </a:ext>
            </a:extLst>
          </p:cNvPr>
          <p:cNvSpPr>
            <a:spLocks noGrp="1"/>
          </p:cNvSpPr>
          <p:nvPr>
            <p:ph idx="36" hasCustomPrompt="1"/>
          </p:nvPr>
        </p:nvSpPr>
        <p:spPr>
          <a:xfrm>
            <a:off x="6211291" y="4209503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A714104-04DA-8144-8470-9E8720F79B6B}"/>
              </a:ext>
            </a:extLst>
          </p:cNvPr>
          <p:cNvSpPr/>
          <p:nvPr userDrawn="1"/>
        </p:nvSpPr>
        <p:spPr>
          <a:xfrm>
            <a:off x="398141" y="6117590"/>
            <a:ext cx="601052" cy="740410"/>
          </a:xfrm>
          <a:prstGeom prst="rect">
            <a:avLst/>
          </a:prstGeom>
          <a:solidFill>
            <a:srgbClr val="4A4A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7AFC595-1DCA-6946-9539-A5F5921AF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47093" y="6406008"/>
            <a:ext cx="429199" cy="184532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A772D22-EA69-124E-8EAD-2C6F4F7E14C7}"/>
              </a:ext>
            </a:extLst>
          </p:cNvPr>
          <p:cNvCxnSpPr>
            <a:cxnSpLocks/>
          </p:cNvCxnSpPr>
          <p:nvPr userDrawn="1"/>
        </p:nvCxnSpPr>
        <p:spPr>
          <a:xfrm flipV="1">
            <a:off x="8825206" y="6406008"/>
            <a:ext cx="0" cy="44573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50830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arkGray 2-Cols 50% Image">
    <p:bg>
      <p:bgPr>
        <a:solidFill>
          <a:srgbClr val="4A4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20331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F8C386-E5AF-2640-9838-E63AF04A8430}"/>
              </a:ext>
            </a:extLst>
          </p:cNvPr>
          <p:cNvSpPr/>
          <p:nvPr userDrawn="1"/>
        </p:nvSpPr>
        <p:spPr>
          <a:xfrm>
            <a:off x="398141" y="6117590"/>
            <a:ext cx="601052" cy="740410"/>
          </a:xfrm>
          <a:prstGeom prst="rect">
            <a:avLst/>
          </a:prstGeom>
          <a:solidFill>
            <a:srgbClr val="4A4A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8708E9B-C256-E943-A67F-513310B54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92133" y="6406008"/>
            <a:ext cx="429199" cy="18453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5DFD130-250B-2344-A32A-3A51C0E93F0B}"/>
              </a:ext>
            </a:extLst>
          </p:cNvPr>
          <p:cNvCxnSpPr>
            <a:cxnSpLocks/>
          </p:cNvCxnSpPr>
          <p:nvPr userDrawn="1"/>
        </p:nvCxnSpPr>
        <p:spPr>
          <a:xfrm flipV="1">
            <a:off x="5970246" y="6406008"/>
            <a:ext cx="0" cy="44573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362216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54359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65039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155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6" Type="http://schemas.openxmlformats.org/officeDocument/2006/relationships/tags" Target="../tags/tag2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oleObject" Target="../embeddings/oleObject1.bin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7.xml"/><Relationship Id="rId18" Type="http://schemas.openxmlformats.org/officeDocument/2006/relationships/slideLayout" Target="../slideLayouts/slideLayout92.xml"/><Relationship Id="rId26" Type="http://schemas.openxmlformats.org/officeDocument/2006/relationships/slideLayout" Target="../slideLayouts/slideLayout100.xml"/><Relationship Id="rId39" Type="http://schemas.openxmlformats.org/officeDocument/2006/relationships/slideLayout" Target="../slideLayouts/slideLayout113.xml"/><Relationship Id="rId21" Type="http://schemas.openxmlformats.org/officeDocument/2006/relationships/slideLayout" Target="../slideLayouts/slideLayout95.xml"/><Relationship Id="rId34" Type="http://schemas.openxmlformats.org/officeDocument/2006/relationships/slideLayout" Target="../slideLayouts/slideLayout108.xml"/><Relationship Id="rId42" Type="http://schemas.openxmlformats.org/officeDocument/2006/relationships/slideLayout" Target="../slideLayouts/slideLayout116.xml"/><Relationship Id="rId47" Type="http://schemas.openxmlformats.org/officeDocument/2006/relationships/slideLayout" Target="../slideLayouts/slideLayout121.xml"/><Relationship Id="rId50" Type="http://schemas.openxmlformats.org/officeDocument/2006/relationships/slideLayout" Target="../slideLayouts/slideLayout124.xml"/><Relationship Id="rId55" Type="http://schemas.openxmlformats.org/officeDocument/2006/relationships/slideLayout" Target="../slideLayouts/slideLayout129.xml"/><Relationship Id="rId63" Type="http://schemas.openxmlformats.org/officeDocument/2006/relationships/slideLayout" Target="../slideLayouts/slideLayout137.xml"/><Relationship Id="rId68" Type="http://schemas.openxmlformats.org/officeDocument/2006/relationships/slideLayout" Target="../slideLayouts/slideLayout142.xml"/><Relationship Id="rId76" Type="http://schemas.openxmlformats.org/officeDocument/2006/relationships/tags" Target="../tags/tag3.xml"/><Relationship Id="rId7" Type="http://schemas.openxmlformats.org/officeDocument/2006/relationships/slideLayout" Target="../slideLayouts/slideLayout81.xml"/><Relationship Id="rId71" Type="http://schemas.openxmlformats.org/officeDocument/2006/relationships/slideLayout" Target="../slideLayouts/slideLayout145.xml"/><Relationship Id="rId2" Type="http://schemas.openxmlformats.org/officeDocument/2006/relationships/slideLayout" Target="../slideLayouts/slideLayout76.xml"/><Relationship Id="rId16" Type="http://schemas.openxmlformats.org/officeDocument/2006/relationships/slideLayout" Target="../slideLayouts/slideLayout90.xml"/><Relationship Id="rId29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85.xml"/><Relationship Id="rId24" Type="http://schemas.openxmlformats.org/officeDocument/2006/relationships/slideLayout" Target="../slideLayouts/slideLayout98.xml"/><Relationship Id="rId32" Type="http://schemas.openxmlformats.org/officeDocument/2006/relationships/slideLayout" Target="../slideLayouts/slideLayout106.xml"/><Relationship Id="rId37" Type="http://schemas.openxmlformats.org/officeDocument/2006/relationships/slideLayout" Target="../slideLayouts/slideLayout111.xml"/><Relationship Id="rId40" Type="http://schemas.openxmlformats.org/officeDocument/2006/relationships/slideLayout" Target="../slideLayouts/slideLayout114.xml"/><Relationship Id="rId45" Type="http://schemas.openxmlformats.org/officeDocument/2006/relationships/slideLayout" Target="../slideLayouts/slideLayout119.xml"/><Relationship Id="rId53" Type="http://schemas.openxmlformats.org/officeDocument/2006/relationships/slideLayout" Target="../slideLayouts/slideLayout127.xml"/><Relationship Id="rId58" Type="http://schemas.openxmlformats.org/officeDocument/2006/relationships/slideLayout" Target="../slideLayouts/slideLayout132.xml"/><Relationship Id="rId66" Type="http://schemas.openxmlformats.org/officeDocument/2006/relationships/slideLayout" Target="../slideLayouts/slideLayout140.xml"/><Relationship Id="rId74" Type="http://schemas.openxmlformats.org/officeDocument/2006/relationships/slideLayout" Target="../slideLayouts/slideLayout148.xml"/><Relationship Id="rId5" Type="http://schemas.openxmlformats.org/officeDocument/2006/relationships/slideLayout" Target="../slideLayouts/slideLayout79.xml"/><Relationship Id="rId15" Type="http://schemas.openxmlformats.org/officeDocument/2006/relationships/slideLayout" Target="../slideLayouts/slideLayout89.xml"/><Relationship Id="rId23" Type="http://schemas.openxmlformats.org/officeDocument/2006/relationships/slideLayout" Target="../slideLayouts/slideLayout97.xml"/><Relationship Id="rId28" Type="http://schemas.openxmlformats.org/officeDocument/2006/relationships/slideLayout" Target="../slideLayouts/slideLayout102.xml"/><Relationship Id="rId36" Type="http://schemas.openxmlformats.org/officeDocument/2006/relationships/slideLayout" Target="../slideLayouts/slideLayout110.xml"/><Relationship Id="rId49" Type="http://schemas.openxmlformats.org/officeDocument/2006/relationships/slideLayout" Target="../slideLayouts/slideLayout123.xml"/><Relationship Id="rId57" Type="http://schemas.openxmlformats.org/officeDocument/2006/relationships/slideLayout" Target="../slideLayouts/slideLayout131.xml"/><Relationship Id="rId61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84.xml"/><Relationship Id="rId19" Type="http://schemas.openxmlformats.org/officeDocument/2006/relationships/slideLayout" Target="../slideLayouts/slideLayout93.xml"/><Relationship Id="rId31" Type="http://schemas.openxmlformats.org/officeDocument/2006/relationships/slideLayout" Target="../slideLayouts/slideLayout105.xml"/><Relationship Id="rId44" Type="http://schemas.openxmlformats.org/officeDocument/2006/relationships/slideLayout" Target="../slideLayouts/slideLayout118.xml"/><Relationship Id="rId52" Type="http://schemas.openxmlformats.org/officeDocument/2006/relationships/slideLayout" Target="../slideLayouts/slideLayout126.xml"/><Relationship Id="rId60" Type="http://schemas.openxmlformats.org/officeDocument/2006/relationships/slideLayout" Target="../slideLayouts/slideLayout134.xml"/><Relationship Id="rId65" Type="http://schemas.openxmlformats.org/officeDocument/2006/relationships/slideLayout" Target="../slideLayouts/slideLayout139.xml"/><Relationship Id="rId73" Type="http://schemas.openxmlformats.org/officeDocument/2006/relationships/slideLayout" Target="../slideLayouts/slideLayout147.xml"/><Relationship Id="rId78" Type="http://schemas.openxmlformats.org/officeDocument/2006/relationships/image" Target="../media/image1.emf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8.xml"/><Relationship Id="rId22" Type="http://schemas.openxmlformats.org/officeDocument/2006/relationships/slideLayout" Target="../slideLayouts/slideLayout96.xml"/><Relationship Id="rId27" Type="http://schemas.openxmlformats.org/officeDocument/2006/relationships/slideLayout" Target="../slideLayouts/slideLayout101.xml"/><Relationship Id="rId30" Type="http://schemas.openxmlformats.org/officeDocument/2006/relationships/slideLayout" Target="../slideLayouts/slideLayout104.xml"/><Relationship Id="rId35" Type="http://schemas.openxmlformats.org/officeDocument/2006/relationships/slideLayout" Target="../slideLayouts/slideLayout109.xml"/><Relationship Id="rId43" Type="http://schemas.openxmlformats.org/officeDocument/2006/relationships/slideLayout" Target="../slideLayouts/slideLayout117.xml"/><Relationship Id="rId48" Type="http://schemas.openxmlformats.org/officeDocument/2006/relationships/slideLayout" Target="../slideLayouts/slideLayout122.xml"/><Relationship Id="rId56" Type="http://schemas.openxmlformats.org/officeDocument/2006/relationships/slideLayout" Target="../slideLayouts/slideLayout130.xml"/><Relationship Id="rId64" Type="http://schemas.openxmlformats.org/officeDocument/2006/relationships/slideLayout" Target="../slideLayouts/slideLayout138.xml"/><Relationship Id="rId69" Type="http://schemas.openxmlformats.org/officeDocument/2006/relationships/slideLayout" Target="../slideLayouts/slideLayout143.xml"/><Relationship Id="rId77" Type="http://schemas.openxmlformats.org/officeDocument/2006/relationships/oleObject" Target="../embeddings/oleObject2.bin"/><Relationship Id="rId8" Type="http://schemas.openxmlformats.org/officeDocument/2006/relationships/slideLayout" Target="../slideLayouts/slideLayout82.xml"/><Relationship Id="rId51" Type="http://schemas.openxmlformats.org/officeDocument/2006/relationships/slideLayout" Target="../slideLayouts/slideLayout125.xml"/><Relationship Id="rId72" Type="http://schemas.openxmlformats.org/officeDocument/2006/relationships/slideLayout" Target="../slideLayouts/slideLayout146.xml"/><Relationship Id="rId3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6.xml"/><Relationship Id="rId17" Type="http://schemas.openxmlformats.org/officeDocument/2006/relationships/slideLayout" Target="../slideLayouts/slideLayout91.xml"/><Relationship Id="rId25" Type="http://schemas.openxmlformats.org/officeDocument/2006/relationships/slideLayout" Target="../slideLayouts/slideLayout99.xml"/><Relationship Id="rId33" Type="http://schemas.openxmlformats.org/officeDocument/2006/relationships/slideLayout" Target="../slideLayouts/slideLayout107.xml"/><Relationship Id="rId38" Type="http://schemas.openxmlformats.org/officeDocument/2006/relationships/slideLayout" Target="../slideLayouts/slideLayout112.xml"/><Relationship Id="rId46" Type="http://schemas.openxmlformats.org/officeDocument/2006/relationships/slideLayout" Target="../slideLayouts/slideLayout120.xml"/><Relationship Id="rId59" Type="http://schemas.openxmlformats.org/officeDocument/2006/relationships/slideLayout" Target="../slideLayouts/slideLayout133.xml"/><Relationship Id="rId67" Type="http://schemas.openxmlformats.org/officeDocument/2006/relationships/slideLayout" Target="../slideLayouts/slideLayout141.xml"/><Relationship Id="rId20" Type="http://schemas.openxmlformats.org/officeDocument/2006/relationships/slideLayout" Target="../slideLayouts/slideLayout94.xml"/><Relationship Id="rId41" Type="http://schemas.openxmlformats.org/officeDocument/2006/relationships/slideLayout" Target="../slideLayouts/slideLayout115.xml"/><Relationship Id="rId54" Type="http://schemas.openxmlformats.org/officeDocument/2006/relationships/slideLayout" Target="../slideLayouts/slideLayout128.xml"/><Relationship Id="rId62" Type="http://schemas.openxmlformats.org/officeDocument/2006/relationships/slideLayout" Target="../slideLayouts/slideLayout136.xml"/><Relationship Id="rId70" Type="http://schemas.openxmlformats.org/officeDocument/2006/relationships/slideLayout" Target="../slideLayouts/slideLayout144.xml"/><Relationship Id="rId75" Type="http://schemas.openxmlformats.org/officeDocument/2006/relationships/theme" Target="../theme/theme2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5DBD6174-1A98-4D83-B107-F9ABD2DA4F2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76"/>
            </p:custDataLst>
            <p:extLst>
              <p:ext uri="{D42A27DB-BD31-4B8C-83A1-F6EECF244321}">
                <p14:modId xmlns:p14="http://schemas.microsoft.com/office/powerpoint/2010/main" val="871819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7" imgW="470" imgH="469" progId="TCLayout.ActiveDocument.1">
                  <p:embed/>
                </p:oleObj>
              </mc:Choice>
              <mc:Fallback>
                <p:oleObj name="think-cell Slide" r:id="rId77" imgW="470" imgH="469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5DBD6174-1A98-4D83-B107-F9ABD2DA4F2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13DED9-01AE-214B-8EAD-BEC80CBE9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803" y="957600"/>
            <a:ext cx="8364906" cy="82361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136BD7-C556-C446-95DE-7ACB0EF1B1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6803" y="2269099"/>
            <a:ext cx="11233844" cy="36494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958E59-37C3-0642-97BC-83D8B0FA61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5462" y="443657"/>
            <a:ext cx="41148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b="0" i="0" cap="all" baseline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C52118-EBA6-0444-8292-3D7E9B126A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2533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730DC069-A22E-9A48-8453-6E52CF510B6E}"/>
              </a:ext>
            </a:extLst>
          </p:cNvPr>
          <p:cNvCxnSpPr>
            <a:cxnSpLocks/>
          </p:cNvCxnSpPr>
          <p:nvPr userDrawn="1"/>
        </p:nvCxnSpPr>
        <p:spPr>
          <a:xfrm flipV="1">
            <a:off x="11710646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9753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70" r:id="rId2"/>
    <p:sldLayoutId id="2147483693" r:id="rId3"/>
    <p:sldLayoutId id="2147483719" r:id="rId4"/>
    <p:sldLayoutId id="2147483720" r:id="rId5"/>
    <p:sldLayoutId id="2147483718" r:id="rId6"/>
    <p:sldLayoutId id="2147483721" r:id="rId7"/>
    <p:sldLayoutId id="2147483697" r:id="rId8"/>
    <p:sldLayoutId id="2147483704" r:id="rId9"/>
    <p:sldLayoutId id="2147483705" r:id="rId10"/>
    <p:sldLayoutId id="2147483696" r:id="rId11"/>
    <p:sldLayoutId id="2147483698" r:id="rId12"/>
    <p:sldLayoutId id="2147483706" r:id="rId13"/>
    <p:sldLayoutId id="2147483707" r:id="rId14"/>
    <p:sldLayoutId id="2147483695" r:id="rId15"/>
    <p:sldLayoutId id="2147483699" r:id="rId16"/>
    <p:sldLayoutId id="2147483702" r:id="rId17"/>
    <p:sldLayoutId id="2147483701" r:id="rId18"/>
    <p:sldLayoutId id="2147483694" r:id="rId19"/>
    <p:sldLayoutId id="2147483700" r:id="rId20"/>
    <p:sldLayoutId id="2147483708" r:id="rId21"/>
    <p:sldLayoutId id="2147483709" r:id="rId22"/>
    <p:sldLayoutId id="2147483655" r:id="rId23"/>
    <p:sldLayoutId id="2147483674" r:id="rId24"/>
    <p:sldLayoutId id="2147483675" r:id="rId25"/>
    <p:sldLayoutId id="2147483673" r:id="rId26"/>
    <p:sldLayoutId id="2147483668" r:id="rId27"/>
    <p:sldLayoutId id="2147483672" r:id="rId28"/>
    <p:sldLayoutId id="2147483731" r:id="rId29"/>
    <p:sldLayoutId id="2147483732" r:id="rId30"/>
    <p:sldLayoutId id="2147483710" r:id="rId31"/>
    <p:sldLayoutId id="2147483713" r:id="rId32"/>
    <p:sldLayoutId id="2147483733" r:id="rId33"/>
    <p:sldLayoutId id="2147483725" r:id="rId34"/>
    <p:sldLayoutId id="2147483712" r:id="rId35"/>
    <p:sldLayoutId id="2147483714" r:id="rId36"/>
    <p:sldLayoutId id="2147483734" r:id="rId37"/>
    <p:sldLayoutId id="2147483726" r:id="rId38"/>
    <p:sldLayoutId id="2147483711" r:id="rId39"/>
    <p:sldLayoutId id="2147483715" r:id="rId40"/>
    <p:sldLayoutId id="2147483735" r:id="rId41"/>
    <p:sldLayoutId id="2147483727" r:id="rId42"/>
    <p:sldLayoutId id="2147483679" r:id="rId43"/>
    <p:sldLayoutId id="2147483730" r:id="rId44"/>
    <p:sldLayoutId id="2147483680" r:id="rId45"/>
    <p:sldLayoutId id="2147483691" r:id="rId46"/>
    <p:sldLayoutId id="2147483736" r:id="rId47"/>
    <p:sldLayoutId id="2147483728" r:id="rId48"/>
    <p:sldLayoutId id="2147483681" r:id="rId49"/>
    <p:sldLayoutId id="2147483692" r:id="rId50"/>
    <p:sldLayoutId id="2147483737" r:id="rId51"/>
    <p:sldLayoutId id="2147483729" r:id="rId52"/>
    <p:sldLayoutId id="2147483683" r:id="rId53"/>
    <p:sldLayoutId id="2147483716" r:id="rId54"/>
    <p:sldLayoutId id="2147483685" r:id="rId55"/>
    <p:sldLayoutId id="2147483742" r:id="rId56"/>
    <p:sldLayoutId id="2147483722" r:id="rId57"/>
    <p:sldLayoutId id="2147483688" r:id="rId58"/>
    <p:sldLayoutId id="2147483738" r:id="rId59"/>
    <p:sldLayoutId id="2147483676" r:id="rId60"/>
    <p:sldLayoutId id="2147483684" r:id="rId61"/>
    <p:sldLayoutId id="2147483717" r:id="rId62"/>
    <p:sldLayoutId id="2147483686" r:id="rId63"/>
    <p:sldLayoutId id="2147483741" r:id="rId64"/>
    <p:sldLayoutId id="2147483723" r:id="rId65"/>
    <p:sldLayoutId id="2147483689" r:id="rId66"/>
    <p:sldLayoutId id="2147483739" r:id="rId67"/>
    <p:sldLayoutId id="2147483677" r:id="rId68"/>
    <p:sldLayoutId id="2147483687" r:id="rId69"/>
    <p:sldLayoutId id="2147483724" r:id="rId70"/>
    <p:sldLayoutId id="2147483690" r:id="rId71"/>
    <p:sldLayoutId id="2147483740" r:id="rId72"/>
    <p:sldLayoutId id="2147483678" r:id="rId73"/>
    <p:sldLayoutId id="2147483669" r:id="rId7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rgbClr val="111111"/>
          </a:solidFill>
          <a:latin typeface="Arial Black" panose="020B0604020202020204" pitchFamily="34" charset="0"/>
          <a:ea typeface="Open Sans ExtraBold" panose="020B0606030504020204" pitchFamily="34" charset="0"/>
          <a:cs typeface="Arial Black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b="0" i="0" kern="1200">
          <a:solidFill>
            <a:srgbClr val="111111"/>
          </a:solidFill>
          <a:latin typeface="Arial" panose="020B0604020202020204" pitchFamily="34" charset="0"/>
          <a:ea typeface="Open Sans Light" panose="020B0306030504020204" pitchFamily="34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rgbClr val="111111"/>
          </a:solidFill>
          <a:latin typeface="Arial" panose="020B0604020202020204" pitchFamily="34" charset="0"/>
          <a:ea typeface="Open Sans Light" panose="020B0306030504020204" pitchFamily="34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rgbClr val="111111"/>
          </a:solidFill>
          <a:latin typeface="Arial" panose="020B0604020202020204" pitchFamily="34" charset="0"/>
          <a:ea typeface="Open Sans Light" panose="020B0306030504020204" pitchFamily="34" charset="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rgbClr val="111111"/>
          </a:solidFill>
          <a:latin typeface="Arial" panose="020B0604020202020204" pitchFamily="34" charset="0"/>
          <a:ea typeface="Open Sans Light" panose="020B0306030504020204" pitchFamily="34" charset="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rgbClr val="111111"/>
          </a:solidFill>
          <a:latin typeface="Arial" panose="020B0604020202020204" pitchFamily="34" charset="0"/>
          <a:ea typeface="Open Sans Light" panose="020B030603050402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C2278DE7-03F5-43FA-BFAD-2F5C75E9EBF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76"/>
            </p:custDataLst>
            <p:extLst>
              <p:ext uri="{D42A27DB-BD31-4B8C-83A1-F6EECF244321}">
                <p14:modId xmlns:p14="http://schemas.microsoft.com/office/powerpoint/2010/main" val="342107887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7" imgW="470" imgH="469" progId="TCLayout.ActiveDocument.1">
                  <p:embed/>
                </p:oleObj>
              </mc:Choice>
              <mc:Fallback>
                <p:oleObj name="think-cell Slide" r:id="rId77" imgW="470" imgH="469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C2278DE7-03F5-43FA-BFAD-2F5C75E9EB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13DED9-01AE-214B-8EAD-BEC80CBE9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803" y="957600"/>
            <a:ext cx="8364906" cy="82361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136BD7-C556-C446-95DE-7ACB0EF1B1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6803" y="2269099"/>
            <a:ext cx="11233844" cy="36494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958E59-37C3-0642-97BC-83D8B0FA61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5462" y="443657"/>
            <a:ext cx="41148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b="0" i="0" cap="all" baseline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C52118-EBA6-0444-8292-3D7E9B126A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2533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730DC069-A22E-9A48-8453-6E52CF510B6E}"/>
              </a:ext>
            </a:extLst>
          </p:cNvPr>
          <p:cNvCxnSpPr>
            <a:cxnSpLocks/>
          </p:cNvCxnSpPr>
          <p:nvPr userDrawn="1"/>
        </p:nvCxnSpPr>
        <p:spPr>
          <a:xfrm flipV="1">
            <a:off x="11710646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1894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  <p:sldLayoutId id="2147483760" r:id="rId17"/>
    <p:sldLayoutId id="2147483761" r:id="rId18"/>
    <p:sldLayoutId id="2147483762" r:id="rId19"/>
    <p:sldLayoutId id="2147483763" r:id="rId20"/>
    <p:sldLayoutId id="2147483764" r:id="rId21"/>
    <p:sldLayoutId id="2147483765" r:id="rId22"/>
    <p:sldLayoutId id="2147483766" r:id="rId23"/>
    <p:sldLayoutId id="2147483767" r:id="rId24"/>
    <p:sldLayoutId id="2147483768" r:id="rId25"/>
    <p:sldLayoutId id="2147483769" r:id="rId26"/>
    <p:sldLayoutId id="2147483770" r:id="rId27"/>
    <p:sldLayoutId id="2147483771" r:id="rId28"/>
    <p:sldLayoutId id="2147483772" r:id="rId29"/>
    <p:sldLayoutId id="2147483773" r:id="rId30"/>
    <p:sldLayoutId id="2147483774" r:id="rId31"/>
    <p:sldLayoutId id="2147483775" r:id="rId32"/>
    <p:sldLayoutId id="2147483776" r:id="rId33"/>
    <p:sldLayoutId id="2147483777" r:id="rId34"/>
    <p:sldLayoutId id="2147483778" r:id="rId35"/>
    <p:sldLayoutId id="2147483779" r:id="rId36"/>
    <p:sldLayoutId id="2147483780" r:id="rId37"/>
    <p:sldLayoutId id="2147483781" r:id="rId38"/>
    <p:sldLayoutId id="2147483782" r:id="rId39"/>
    <p:sldLayoutId id="2147483783" r:id="rId40"/>
    <p:sldLayoutId id="2147483784" r:id="rId41"/>
    <p:sldLayoutId id="2147483785" r:id="rId42"/>
    <p:sldLayoutId id="2147483786" r:id="rId43"/>
    <p:sldLayoutId id="2147483787" r:id="rId44"/>
    <p:sldLayoutId id="2147483788" r:id="rId45"/>
    <p:sldLayoutId id="2147483789" r:id="rId46"/>
    <p:sldLayoutId id="2147483790" r:id="rId47"/>
    <p:sldLayoutId id="2147483791" r:id="rId48"/>
    <p:sldLayoutId id="2147483792" r:id="rId49"/>
    <p:sldLayoutId id="2147483793" r:id="rId50"/>
    <p:sldLayoutId id="2147483794" r:id="rId51"/>
    <p:sldLayoutId id="2147483795" r:id="rId52"/>
    <p:sldLayoutId id="2147483796" r:id="rId53"/>
    <p:sldLayoutId id="2147483797" r:id="rId54"/>
    <p:sldLayoutId id="2147483798" r:id="rId55"/>
    <p:sldLayoutId id="2147483799" r:id="rId56"/>
    <p:sldLayoutId id="2147483800" r:id="rId57"/>
    <p:sldLayoutId id="2147483801" r:id="rId58"/>
    <p:sldLayoutId id="2147483802" r:id="rId59"/>
    <p:sldLayoutId id="2147483803" r:id="rId60"/>
    <p:sldLayoutId id="2147483804" r:id="rId61"/>
    <p:sldLayoutId id="2147483805" r:id="rId62"/>
    <p:sldLayoutId id="2147483806" r:id="rId63"/>
    <p:sldLayoutId id="2147483807" r:id="rId64"/>
    <p:sldLayoutId id="2147483808" r:id="rId65"/>
    <p:sldLayoutId id="2147483809" r:id="rId66"/>
    <p:sldLayoutId id="2147483810" r:id="rId67"/>
    <p:sldLayoutId id="2147483811" r:id="rId68"/>
    <p:sldLayoutId id="2147483812" r:id="rId69"/>
    <p:sldLayoutId id="2147483813" r:id="rId70"/>
    <p:sldLayoutId id="2147483814" r:id="rId71"/>
    <p:sldLayoutId id="2147483815" r:id="rId72"/>
    <p:sldLayoutId id="2147483816" r:id="rId73"/>
    <p:sldLayoutId id="2147483817" r:id="rId7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rgbClr val="111111"/>
          </a:solidFill>
          <a:latin typeface="Arial Black" panose="020B0604020202020204" pitchFamily="34" charset="0"/>
          <a:ea typeface="Open Sans ExtraBold" panose="020B0606030504020204" pitchFamily="34" charset="0"/>
          <a:cs typeface="Arial Black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b="0" i="0" kern="1200">
          <a:solidFill>
            <a:srgbClr val="111111"/>
          </a:solidFill>
          <a:latin typeface="Arial" panose="020B0604020202020204" pitchFamily="34" charset="0"/>
          <a:ea typeface="Open Sans Light" panose="020B0306030504020204" pitchFamily="34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rgbClr val="111111"/>
          </a:solidFill>
          <a:latin typeface="Arial" panose="020B0604020202020204" pitchFamily="34" charset="0"/>
          <a:ea typeface="Open Sans Light" panose="020B0306030504020204" pitchFamily="34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rgbClr val="111111"/>
          </a:solidFill>
          <a:latin typeface="Arial" panose="020B0604020202020204" pitchFamily="34" charset="0"/>
          <a:ea typeface="Open Sans Light" panose="020B0306030504020204" pitchFamily="34" charset="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rgbClr val="111111"/>
          </a:solidFill>
          <a:latin typeface="Arial" panose="020B0604020202020204" pitchFamily="34" charset="0"/>
          <a:ea typeface="Open Sans Light" panose="020B0306030504020204" pitchFamily="34" charset="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rgbClr val="111111"/>
          </a:solidFill>
          <a:latin typeface="Arial" panose="020B0604020202020204" pitchFamily="34" charset="0"/>
          <a:ea typeface="Open Sans Light" panose="020B030603050402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BBD1DC66-C933-4EBD-ADD2-B4B4B87D7B3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1246920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1" imgH="351" progId="TCLayout.ActiveDocument.1">
                  <p:embed/>
                </p:oleObj>
              </mc:Choice>
              <mc:Fallback>
                <p:oleObj name="think-cell Slide" r:id="rId4" imgW="351" imgH="35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BBD1DC66-C933-4EBD-ADD2-B4B4B87D7B3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67074B5E-FE4C-43A0-9FC2-374675F9715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latin typeface="Arial Black" panose="020B0A04020102020204" pitchFamily="34" charset="0"/>
              <a:sym typeface="Arial Black" panose="020B0A04020102020204" pitchFamily="34" charset="0"/>
            </a:endParaRP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82207D75-D980-6446-B720-F5A479DE4DC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6"/>
          <a:srcRect t="1042" b="14584"/>
          <a:stretch/>
        </p:blipFill>
        <p:spPr>
          <a:xfrm>
            <a:off x="0" y="0"/>
            <a:ext cx="12192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F208559-81B7-C146-B4EB-8FABD90AE9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45123" y="4303485"/>
            <a:ext cx="8846877" cy="1836057"/>
          </a:xfrm>
        </p:spPr>
        <p:txBody>
          <a:bodyPr vert="horz"/>
          <a:lstStyle/>
          <a:p>
            <a:r>
              <a:rPr lang="en-US" dirty="0"/>
              <a:t>Service reporting for RBAL</a:t>
            </a:r>
            <a:br>
              <a:rPr lang="en-US" dirty="0"/>
            </a:br>
            <a:r>
              <a:rPr lang="en-US" dirty="0"/>
              <a:t>for 2026-07-31</a:t>
            </a:r>
          </a:p>
        </p:txBody>
      </p:sp>
    </p:spTree>
    <p:extLst>
      <p:ext uri="{BB962C8B-B14F-4D97-AF65-F5344CB8AC3E}">
        <p14:creationId xmlns:p14="http://schemas.microsoft.com/office/powerpoint/2010/main" val="2040752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Object 13" hidden="1">
            <a:extLst>
              <a:ext uri="{FF2B5EF4-FFF2-40B4-BE49-F238E27FC236}">
                <a16:creationId xmlns:a16="http://schemas.microsoft.com/office/drawing/2014/main" id="{413C5F85-3790-4D3F-9866-BF1C8FA1498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38" imgH="337" progId="TCLayout.ActiveDocument.1">
                  <p:embed/>
                </p:oleObj>
              </mc:Choice>
              <mc:Fallback>
                <p:oleObj name="think-cell Slide" r:id="rId4" imgW="338" imgH="337" progId="TCLayout.ActiveDocument.1">
                  <p:embed/>
                  <p:pic>
                    <p:nvPicPr>
                      <p:cNvPr id="14" name="Object 13" hidden="1">
                        <a:extLst>
                          <a:ext uri="{FF2B5EF4-FFF2-40B4-BE49-F238E27FC236}">
                            <a16:creationId xmlns:a16="http://schemas.microsoft.com/office/drawing/2014/main" id="{413C5F85-3790-4D3F-9866-BF1C8FA1498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id="{0EC2D9BA-5757-4B4B-AF86-F3F8DEC99E8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latin typeface="Arial Black" panose="020B0A04020102020204" pitchFamily="34" charset="0"/>
              <a:sym typeface="Arial Black" panose="020B0A040201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41593EC-69D8-B148-B7AA-F45D422746D3}"/>
              </a:ext>
            </a:extLst>
          </p:cNvPr>
          <p:cNvSpPr/>
          <p:nvPr/>
        </p:nvSpPr>
        <p:spPr>
          <a:xfrm>
            <a:off x="3495058" y="1191718"/>
            <a:ext cx="3080479" cy="180000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E03613-7AE3-C24A-926C-6B871D6E7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2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B1EDA14-BE28-D542-8F59-83D0E203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Service Reporting for</a:t>
            </a:r>
            <a:br>
              <a:rPr lang="en-US" dirty="0"/>
            </a:br>
            <a:r>
              <a:rPr lang="en-US" dirty="0"/>
              <a:t>PSD2 Regulatory</a:t>
            </a:r>
          </a:p>
        </p:txBody>
      </p:sp>
      <p:graphicFrame>
        <p:nvGraphicFramePr>
          <p:cNvPr id="46" name="Table 45">
            <a:extLst>
              <a:ext uri="{FF2B5EF4-FFF2-40B4-BE49-F238E27FC236}">
                <a16:creationId xmlns:a16="http://schemas.microsoft.com/office/drawing/2014/main" id="{6F4C2B55-4EB2-4317-BAB9-E6FCDD879D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686631"/>
              </p:ext>
            </p:extLst>
          </p:nvPr>
        </p:nvGraphicFramePr>
        <p:xfrm>
          <a:off x="1845389" y="2040171"/>
          <a:ext cx="9301581" cy="1520190"/>
        </p:xfrm>
        <a:graphic>
          <a:graphicData uri="http://schemas.openxmlformats.org/drawingml/2006/table">
            <a:tbl>
              <a:tblPr/>
              <a:tblGrid>
                <a:gridCol w="4688904">
                  <a:extLst>
                    <a:ext uri="{9D8B030D-6E8A-4147-A177-3AD203B41FA5}">
                      <a16:colId xmlns:a16="http://schemas.microsoft.com/office/drawing/2014/main" val="1920821730"/>
                    </a:ext>
                  </a:extLst>
                </a:gridCol>
                <a:gridCol w="972496">
                  <a:extLst>
                    <a:ext uri="{9D8B030D-6E8A-4147-A177-3AD203B41FA5}">
                      <a16:colId xmlns:a16="http://schemas.microsoft.com/office/drawing/2014/main" val="1604589942"/>
                    </a:ext>
                  </a:extLst>
                </a:gridCol>
                <a:gridCol w="923108">
                  <a:extLst>
                    <a:ext uri="{9D8B030D-6E8A-4147-A177-3AD203B41FA5}">
                      <a16:colId xmlns:a16="http://schemas.microsoft.com/office/drawing/2014/main" val="21689638"/>
                    </a:ext>
                  </a:extLst>
                </a:gridCol>
                <a:gridCol w="1124028">
                  <a:extLst>
                    <a:ext uri="{9D8B030D-6E8A-4147-A177-3AD203B41FA5}">
                      <a16:colId xmlns:a16="http://schemas.microsoft.com/office/drawing/2014/main" val="1366744560"/>
                    </a:ext>
                  </a:extLst>
                </a:gridCol>
                <a:gridCol w="822399">
                  <a:extLst>
                    <a:ext uri="{9D8B030D-6E8A-4147-A177-3AD203B41FA5}">
                      <a16:colId xmlns:a16="http://schemas.microsoft.com/office/drawing/2014/main" val="1276580104"/>
                    </a:ext>
                  </a:extLst>
                </a:gridCol>
                <a:gridCol w="770646">
                  <a:extLst>
                    <a:ext uri="{9D8B030D-6E8A-4147-A177-3AD203B41FA5}">
                      <a16:colId xmlns:a16="http://schemas.microsoft.com/office/drawing/2014/main" val="608327926"/>
                    </a:ext>
                  </a:extLst>
                </a:gridCol>
              </a:tblGrid>
              <a:tr h="5678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Blocker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Critical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Major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Trivial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38839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 incidents/service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req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670666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 violation of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neut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reso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times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309325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 reopend Incidents/service req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8040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 rejected Incidents/service req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449357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AVG resolution time of incidents/service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req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 min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min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min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min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min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2255467"/>
                  </a:ext>
                </a:extLst>
              </a:tr>
            </a:tbl>
          </a:graphicData>
        </a:graphic>
      </p:graphicFrame>
      <p:graphicFrame>
        <p:nvGraphicFramePr>
          <p:cNvPr id="47" name="Table 46">
            <a:extLst>
              <a:ext uri="{FF2B5EF4-FFF2-40B4-BE49-F238E27FC236}">
                <a16:creationId xmlns:a16="http://schemas.microsoft.com/office/drawing/2014/main" id="{9D4BC911-F14D-4806-BC13-CA14FA73AD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5197178"/>
              </p:ext>
            </p:extLst>
          </p:nvPr>
        </p:nvGraphicFramePr>
        <p:xfrm>
          <a:off x="730317" y="4035314"/>
          <a:ext cx="5272917" cy="1027728"/>
        </p:xfrm>
        <a:graphic>
          <a:graphicData uri="http://schemas.openxmlformats.org/drawingml/2006/table">
            <a:tbl>
              <a:tblPr/>
              <a:tblGrid>
                <a:gridCol w="4159735">
                  <a:extLst>
                    <a:ext uri="{9D8B030D-6E8A-4147-A177-3AD203B41FA5}">
                      <a16:colId xmlns:a16="http://schemas.microsoft.com/office/drawing/2014/main" val="3786044165"/>
                    </a:ext>
                  </a:extLst>
                </a:gridCol>
                <a:gridCol w="1113182">
                  <a:extLst>
                    <a:ext uri="{9D8B030D-6E8A-4147-A177-3AD203B41FA5}">
                      <a16:colId xmlns:a16="http://schemas.microsoft.com/office/drawing/2014/main" val="3207996491"/>
                    </a:ext>
                  </a:extLst>
                </a:gridCol>
              </a:tblGrid>
              <a:tr h="2676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SLA KPI Throughput time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961775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 total API Calls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2.475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95107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 total API Calls within &lt;=3s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2.475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33484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SLG of API Calls within &lt;=3s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8781314"/>
                  </a:ext>
                </a:extLst>
              </a:tr>
            </a:tbl>
          </a:graphicData>
        </a:graphic>
      </p:graphicFrame>
      <p:graphicFrame>
        <p:nvGraphicFramePr>
          <p:cNvPr id="49" name="Table 48">
            <a:extLst>
              <a:ext uri="{FF2B5EF4-FFF2-40B4-BE49-F238E27FC236}">
                <a16:creationId xmlns:a16="http://schemas.microsoft.com/office/drawing/2014/main" id="{E753AE19-169C-425C-B1A8-963697C2A1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5812233"/>
              </p:ext>
            </p:extLst>
          </p:nvPr>
        </p:nvGraphicFramePr>
        <p:xfrm>
          <a:off x="4339507" y="5414643"/>
          <a:ext cx="3964781" cy="760095"/>
        </p:xfrm>
        <a:graphic>
          <a:graphicData uri="http://schemas.openxmlformats.org/drawingml/2006/table">
            <a:tbl>
              <a:tblPr/>
              <a:tblGrid>
                <a:gridCol w="2768600">
                  <a:extLst>
                    <a:ext uri="{9D8B030D-6E8A-4147-A177-3AD203B41FA5}">
                      <a16:colId xmlns:a16="http://schemas.microsoft.com/office/drawing/2014/main" val="2445148983"/>
                    </a:ext>
                  </a:extLst>
                </a:gridCol>
                <a:gridCol w="1196181">
                  <a:extLst>
                    <a:ext uri="{9D8B030D-6E8A-4147-A177-3AD203B41FA5}">
                      <a16:colId xmlns:a16="http://schemas.microsoft.com/office/drawing/2014/main" val="230705699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SLA KPI Throughput time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623688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 security incidents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48099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 major incidents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6197997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2AEA1E63-CB19-4DD9-821C-6977DAFF0A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3646583"/>
              </p:ext>
            </p:extLst>
          </p:nvPr>
        </p:nvGraphicFramePr>
        <p:xfrm>
          <a:off x="6321898" y="4035314"/>
          <a:ext cx="5336702" cy="1025375"/>
        </p:xfrm>
        <a:graphic>
          <a:graphicData uri="http://schemas.openxmlformats.org/drawingml/2006/table">
            <a:tbl>
              <a:tblPr/>
              <a:tblGrid>
                <a:gridCol w="4376847">
                  <a:extLst>
                    <a:ext uri="{9D8B030D-6E8A-4147-A177-3AD203B41FA5}">
                      <a16:colId xmlns:a16="http://schemas.microsoft.com/office/drawing/2014/main" val="3786044165"/>
                    </a:ext>
                  </a:extLst>
                </a:gridCol>
                <a:gridCol w="959855">
                  <a:extLst>
                    <a:ext uri="{9D8B030D-6E8A-4147-A177-3AD203B41FA5}">
                      <a16:colId xmlns:a16="http://schemas.microsoft.com/office/drawing/2014/main" val="3207996491"/>
                    </a:ext>
                  </a:extLst>
                </a:gridCol>
              </a:tblGrid>
              <a:tr h="2116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SLA KPI Throughput time detailed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9617756"/>
                  </a:ext>
                </a:extLst>
              </a:tr>
              <a:tr h="26528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 total API Calls </a:t>
                      </a:r>
                      <a:r>
                        <a:rPr lang="de-A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 3s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951074"/>
                  </a:ext>
                </a:extLst>
              </a:tr>
              <a:tr h="21119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 total API Calls in SP boundaries  &lt;= 1,5s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33484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Adapted SLG of API Calls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87813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331217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yqc8ML1SsefyUchqiO8t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MDZhgoQTn6tcED3Vhttqg"/>
</p:tagLst>
</file>

<file path=ppt/theme/theme1.xml><?xml version="1.0" encoding="utf-8"?>
<a:theme xmlns:a="http://schemas.openxmlformats.org/drawingml/2006/main" name="Basic">
  <a:themeElements>
    <a:clrScheme name="gds">
      <a:dk1>
        <a:srgbClr val="111111"/>
      </a:dk1>
      <a:lt1>
        <a:srgbClr val="FFFFFF"/>
      </a:lt1>
      <a:dk2>
        <a:srgbClr val="4A4A4A"/>
      </a:dk2>
      <a:lt2>
        <a:srgbClr val="EFEFEF"/>
      </a:lt2>
      <a:accent1>
        <a:srgbClr val="FBF315"/>
      </a:accent1>
      <a:accent2>
        <a:srgbClr val="FF8B00"/>
      </a:accent2>
      <a:accent3>
        <a:srgbClr val="F44236"/>
      </a:accent3>
      <a:accent4>
        <a:srgbClr val="C86DD7"/>
      </a:accent4>
      <a:accent5>
        <a:srgbClr val="47C7FA"/>
      </a:accent5>
      <a:accent6>
        <a:srgbClr val="4A4A4A"/>
      </a:accent6>
      <a:hlink>
        <a:srgbClr val="4A4A4A"/>
      </a:hlink>
      <a:folHlink>
        <a:srgbClr val="4A4A4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lIns="0" tIns="0" rIns="0" bIns="0" rtlCol="0">
        <a:spAutoFit/>
      </a:bodyPr>
      <a:lstStyle>
        <a:defPPr algn="l">
          <a:defRPr sz="1600" dirty="0" err="1" smtClean="0">
            <a:solidFill>
              <a:srgbClr val="111111"/>
            </a:solidFill>
            <a:latin typeface="Arial" panose="020B0604020202020204" pitchFamily="34" charset="0"/>
            <a:ea typeface="Open Sans Light" panose="020B0306030504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gds" id="{62CB7A6B-6092-0742-91B7-2B5914DBB4EE}" vid="{9757AAF3-5170-364D-8412-0A91BBD56854}"/>
    </a:ext>
  </a:extLst>
</a:theme>
</file>

<file path=ppt/theme/theme2.xml><?xml version="1.0" encoding="utf-8"?>
<a:theme xmlns:a="http://schemas.openxmlformats.org/drawingml/2006/main" name="1_Basic">
  <a:themeElements>
    <a:clrScheme name="gds">
      <a:dk1>
        <a:srgbClr val="111111"/>
      </a:dk1>
      <a:lt1>
        <a:srgbClr val="FFFFFF"/>
      </a:lt1>
      <a:dk2>
        <a:srgbClr val="4A4A4A"/>
      </a:dk2>
      <a:lt2>
        <a:srgbClr val="EFEFEF"/>
      </a:lt2>
      <a:accent1>
        <a:srgbClr val="FBF315"/>
      </a:accent1>
      <a:accent2>
        <a:srgbClr val="FF8B00"/>
      </a:accent2>
      <a:accent3>
        <a:srgbClr val="F44236"/>
      </a:accent3>
      <a:accent4>
        <a:srgbClr val="C86DD7"/>
      </a:accent4>
      <a:accent5>
        <a:srgbClr val="47C7FA"/>
      </a:accent5>
      <a:accent6>
        <a:srgbClr val="4A4A4A"/>
      </a:accent6>
      <a:hlink>
        <a:srgbClr val="4A4A4A"/>
      </a:hlink>
      <a:folHlink>
        <a:srgbClr val="4A4A4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lIns="0" tIns="0" rIns="0" bIns="0" rtlCol="0">
        <a:spAutoFit/>
      </a:bodyPr>
      <a:lstStyle>
        <a:defPPr algn="l">
          <a:defRPr sz="1600" dirty="0" err="1" smtClean="0">
            <a:solidFill>
              <a:srgbClr val="111111"/>
            </a:solidFill>
            <a:latin typeface="Arial" panose="020B0604020202020204" pitchFamily="34" charset="0"/>
            <a:ea typeface="Open Sans Light" panose="020B0306030504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gds" id="{62CB7A6B-6092-0742-91B7-2B5914DBB4EE}" vid="{9757AAF3-5170-364D-8412-0A91BBD5685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700844F4526B47A448D4FF1A222470" ma:contentTypeVersion="8" ma:contentTypeDescription="Create a new document." ma:contentTypeScope="" ma:versionID="7162557c086c3cc45f6efaa9b3992283">
  <xsd:schema xmlns:xsd="http://www.w3.org/2001/XMLSchema" xmlns:xs="http://www.w3.org/2001/XMLSchema" xmlns:p="http://schemas.microsoft.com/office/2006/metadata/properties" xmlns:ns2="5bb24c2d-b49f-4d36-b46e-ec63f9b1882d" xmlns:ns3="9668a96b-0622-4ea7-ba86-74c10edda9a9" targetNamespace="http://schemas.microsoft.com/office/2006/metadata/properties" ma:root="true" ma:fieldsID="f881226575780d795deaa8ff4b7bea59" ns2:_="" ns3:_="">
    <xsd:import namespace="5bb24c2d-b49f-4d36-b46e-ec63f9b1882d"/>
    <xsd:import namespace="9668a96b-0622-4ea7-ba86-74c10edda9a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b24c2d-b49f-4d36-b46e-ec63f9b188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68a96b-0622-4ea7-ba86-74c10edda9a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FEDB36C-3E6E-4050-8D60-61CF466916D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3588D64-008F-418D-9AC9-11A907BA301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2A39FB89-DD6A-4BDC-A8C3-C7C32A51E67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bb24c2d-b49f-4d36-b46e-ec63f9b1882d"/>
    <ds:schemaRef ds:uri="9668a96b-0622-4ea7-ba86-74c10edda9a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gds</Template>
  <TotalTime>0</TotalTime>
  <Words>165</Words>
  <Application>Microsoft Office PowerPoint</Application>
  <PresentationFormat>Widescreen</PresentationFormat>
  <Paragraphs>61</Paragraphs>
  <Slides>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Arial Black</vt:lpstr>
      <vt:lpstr>Calibri</vt:lpstr>
      <vt:lpstr>Open Sans ExtraBold</vt:lpstr>
      <vt:lpstr>Basic</vt:lpstr>
      <vt:lpstr>1_Basic</vt:lpstr>
      <vt:lpstr>think-cell Slide</vt:lpstr>
      <vt:lpstr>Service reporting for RBAL for 2026-07-31</vt:lpstr>
      <vt:lpstr>Service Reporting for PSD2 Regulatory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 dolor sit amet, consetetur</dc:title>
  <dc:creator>Andreas GLÖCKL</dc:creator>
  <cp:lastModifiedBy>Anca-Elena CHETRAN-BADOI</cp:lastModifiedBy>
  <cp:revision>80</cp:revision>
  <dcterms:created xsi:type="dcterms:W3CDTF">2019-01-11T15:57:54Z</dcterms:created>
  <dcterms:modified xsi:type="dcterms:W3CDTF">2026-08-10T09:17:38Z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0x010100A8700844F4526B47A448D4FF1A222470</vt:lpwstr>
  </property>
  <property fmtid="{D5CDD505-2E9C-101B-9397-08002B2CF9AE}" pid="3" name="MSIP_Label_2a6524ed-fb1a-49fd-bafe-15c5e5ffd047_Enabled">
    <vt:lpwstr>True</vt:lpwstr>
  </property>
  <property fmtid="{D5CDD505-2E9C-101B-9397-08002B2CF9AE}" pid="4" name="MSIP_Label_2a6524ed-fb1a-49fd-bafe-15c5e5ffd047_SiteId">
    <vt:lpwstr>9b511fda-f0b1-43a5-b06e-1e720f64520a</vt:lpwstr>
  </property>
  <property fmtid="{D5CDD505-2E9C-101B-9397-08002B2CF9AE}" pid="5" name="MSIP_Label_2a6524ed-fb1a-49fd-bafe-15c5e5ffd047_SetDate">
    <vt:lpwstr>2019-12-05T12:50:28.2858601Z</vt:lpwstr>
  </property>
  <property fmtid="{D5CDD505-2E9C-101B-9397-08002B2CF9AE}" pid="6" name="MSIP_Label_2a6524ed-fb1a-49fd-bafe-15c5e5ffd047_Name">
    <vt:lpwstr>General</vt:lpwstr>
  </property>
  <property fmtid="{D5CDD505-2E9C-101B-9397-08002B2CF9AE}" pid="7" name="MSIP_Label_2a6524ed-fb1a-49fd-bafe-15c5e5ffd047_ActionId">
    <vt:lpwstr>554ddf31-bc3c-49db-b4fd-be43a157f25f</vt:lpwstr>
  </property>
  <property fmtid="{D5CDD505-2E9C-101B-9397-08002B2CF9AE}" pid="8" name="MSIP_Label_2a6524ed-fb1a-49fd-bafe-15c5e5ffd047_Extended_MSFT_Method">
    <vt:lpwstr>Manual</vt:lpwstr>
  </property>
  <property fmtid="{D5CDD505-2E9C-101B-9397-08002B2CF9AE}" pid="9" name="Sensitivity">
    <vt:lpwstr>General</vt:lpwstr>
  </property>
</Properties>
</file>